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5">
  <p:sldMasterIdLst>
    <p:sldMasterId id="2147484281" r:id="rId4"/>
  </p:sldMasterIdLst>
  <p:notesMasterIdLst>
    <p:notesMasterId r:id="rId19"/>
  </p:notesMasterIdLst>
  <p:sldIdLst>
    <p:sldId id="256" r:id="rId5"/>
    <p:sldId id="279" r:id="rId6"/>
    <p:sldId id="257" r:id="rId7"/>
    <p:sldId id="281" r:id="rId8"/>
    <p:sldId id="282" r:id="rId9"/>
    <p:sldId id="283" r:id="rId10"/>
    <p:sldId id="284" r:id="rId11"/>
    <p:sldId id="286" r:id="rId12"/>
    <p:sldId id="289" r:id="rId13"/>
    <p:sldId id="287" r:id="rId14"/>
    <p:sldId id="291" r:id="rId15"/>
    <p:sldId id="292" r:id="rId16"/>
    <p:sldId id="288" r:id="rId17"/>
    <p:sldId id="27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888EA7-1176-4E22-B8AD-44178BF59596}" v="540" vWet="542" dt="2023-01-31T01:54:15.277"/>
    <p1510:client id="{ACF19E27-81D8-4B79-B5C7-5ED31DD7A31E}" v="322" dt="2023-01-31T01:57:30.6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FB65F8A-B04A-412A-A0A4-802F7F6E045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5474F910-DD31-4C6E-B7E0-4FEBE727F370}">
      <dgm:prSet/>
      <dgm:spPr/>
      <dgm:t>
        <a:bodyPr/>
        <a:lstStyle/>
        <a:p>
          <a:pPr>
            <a:lnSpc>
              <a:spcPct val="100000"/>
            </a:lnSpc>
          </a:pPr>
          <a:r>
            <a:rPr lang="tr-TR"/>
            <a:t>Image/Text/Musıc Classıfıcatıon</a:t>
          </a:r>
          <a:endParaRPr lang="en-US"/>
        </a:p>
      </dgm:t>
    </dgm:pt>
    <dgm:pt modelId="{DE8BE757-5DB4-419A-933C-1F54CCC0A875}" type="parTrans" cxnId="{B9B46605-1DD3-47A5-95D0-595B3C73A2DF}">
      <dgm:prSet/>
      <dgm:spPr/>
      <dgm:t>
        <a:bodyPr/>
        <a:lstStyle/>
        <a:p>
          <a:endParaRPr lang="en-US"/>
        </a:p>
      </dgm:t>
    </dgm:pt>
    <dgm:pt modelId="{FD2EAACA-26CD-4605-98EB-208A89E237F1}" type="sibTrans" cxnId="{B9B46605-1DD3-47A5-95D0-595B3C73A2DF}">
      <dgm:prSet/>
      <dgm:spPr/>
      <dgm:t>
        <a:bodyPr/>
        <a:lstStyle/>
        <a:p>
          <a:endParaRPr lang="en-US"/>
        </a:p>
      </dgm:t>
    </dgm:pt>
    <dgm:pt modelId="{8ADA1E65-0A9A-4F35-94C8-D985072F7B2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noProof="0"/>
            <a:t>Bioinformatics</a:t>
          </a:r>
        </a:p>
      </dgm:t>
    </dgm:pt>
    <dgm:pt modelId="{D5C9FCD3-55BE-4F0E-87E0-1710E975F41F}" type="parTrans" cxnId="{5181596F-8143-4378-9B15-3D8B54AEB6F9}">
      <dgm:prSet/>
      <dgm:spPr/>
      <dgm:t>
        <a:bodyPr/>
        <a:lstStyle/>
        <a:p>
          <a:endParaRPr lang="en-US"/>
        </a:p>
      </dgm:t>
    </dgm:pt>
    <dgm:pt modelId="{AF28D3E2-2673-4CB7-B2F5-72D48F51B6D7}" type="sibTrans" cxnId="{5181596F-8143-4378-9B15-3D8B54AEB6F9}">
      <dgm:prSet/>
      <dgm:spPr/>
      <dgm:t>
        <a:bodyPr/>
        <a:lstStyle/>
        <a:p>
          <a:endParaRPr lang="en-US"/>
        </a:p>
      </dgm:t>
    </dgm:pt>
    <dgm:pt modelId="{2717BA7C-22BA-4B21-97E1-46468B7A07E4}">
      <dgm:prSet/>
      <dgm:spPr/>
      <dgm:t>
        <a:bodyPr/>
        <a:lstStyle/>
        <a:p>
          <a:pPr>
            <a:lnSpc>
              <a:spcPct val="100000"/>
            </a:lnSpc>
          </a:pPr>
          <a:r>
            <a:rPr lang="tr-TR"/>
            <a:t>Recommender systems</a:t>
          </a:r>
          <a:endParaRPr lang="en-US"/>
        </a:p>
      </dgm:t>
    </dgm:pt>
    <dgm:pt modelId="{EC862F94-D19B-4099-9733-DA2A9A697E1E}" type="parTrans" cxnId="{443684D1-6344-444E-99B1-B8EEAC5C92CE}">
      <dgm:prSet/>
      <dgm:spPr/>
      <dgm:t>
        <a:bodyPr/>
        <a:lstStyle/>
        <a:p>
          <a:endParaRPr lang="en-US"/>
        </a:p>
      </dgm:t>
    </dgm:pt>
    <dgm:pt modelId="{C2E899FE-EF00-47FA-96F5-805087C35784}" type="sibTrans" cxnId="{443684D1-6344-444E-99B1-B8EEAC5C92CE}">
      <dgm:prSet/>
      <dgm:spPr/>
      <dgm:t>
        <a:bodyPr/>
        <a:lstStyle/>
        <a:p>
          <a:endParaRPr lang="en-US"/>
        </a:p>
      </dgm:t>
    </dgm:pt>
    <dgm:pt modelId="{18E27F26-06A3-4678-B23B-98C12AEB3BC2}" type="pres">
      <dgm:prSet presAssocID="{1FB65F8A-B04A-412A-A0A4-802F7F6E0453}" presName="root" presStyleCnt="0">
        <dgm:presLayoutVars>
          <dgm:dir/>
          <dgm:resizeHandles val="exact"/>
        </dgm:presLayoutVars>
      </dgm:prSet>
      <dgm:spPr/>
    </dgm:pt>
    <dgm:pt modelId="{E1C7D4A5-3BA5-4208-9834-559CEF153EA1}" type="pres">
      <dgm:prSet presAssocID="{5474F910-DD31-4C6E-B7E0-4FEBE727F370}" presName="compNode" presStyleCnt="0"/>
      <dgm:spPr/>
    </dgm:pt>
    <dgm:pt modelId="{30D6F44C-9F1F-4775-830B-04436037DC4B}" type="pres">
      <dgm:prSet presAssocID="{5474F910-DD31-4C6E-B7E0-4FEBE727F370}" presName="iconRect" presStyleLbl="nod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btitles"/>
        </a:ext>
      </dgm:extLst>
    </dgm:pt>
    <dgm:pt modelId="{93BA1177-AB45-41D6-BE61-A1CA7E81572A}" type="pres">
      <dgm:prSet presAssocID="{5474F910-DD31-4C6E-B7E0-4FEBE727F370}" presName="spaceRect" presStyleCnt="0"/>
      <dgm:spPr/>
    </dgm:pt>
    <dgm:pt modelId="{62B23645-31C2-4A67-86F9-BE9F67A1CB21}" type="pres">
      <dgm:prSet presAssocID="{5474F910-DD31-4C6E-B7E0-4FEBE727F370}" presName="textRect" presStyleLbl="revTx" presStyleIdx="0" presStyleCnt="3">
        <dgm:presLayoutVars>
          <dgm:chMax val="1"/>
          <dgm:chPref val="1"/>
        </dgm:presLayoutVars>
      </dgm:prSet>
      <dgm:spPr/>
    </dgm:pt>
    <dgm:pt modelId="{60F2C0A3-72EB-420E-9E9E-0F421F005A9A}" type="pres">
      <dgm:prSet presAssocID="{FD2EAACA-26CD-4605-98EB-208A89E237F1}" presName="sibTrans" presStyleCnt="0"/>
      <dgm:spPr/>
    </dgm:pt>
    <dgm:pt modelId="{13261269-A0EE-49FE-923B-DC05317BB1DF}" type="pres">
      <dgm:prSet presAssocID="{8ADA1E65-0A9A-4F35-94C8-D985072F7B27}" presName="compNode" presStyleCnt="0"/>
      <dgm:spPr/>
    </dgm:pt>
    <dgm:pt modelId="{FEA55A4F-435D-4F51-8D05-4AD934EF1553}" type="pres">
      <dgm:prSet presAssocID="{8ADA1E65-0A9A-4F35-94C8-D985072F7B2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NA"/>
        </a:ext>
      </dgm:extLst>
    </dgm:pt>
    <dgm:pt modelId="{20561B99-8A47-4B28-A0FA-FB2F3D59D4B8}" type="pres">
      <dgm:prSet presAssocID="{8ADA1E65-0A9A-4F35-94C8-D985072F7B27}" presName="spaceRect" presStyleCnt="0"/>
      <dgm:spPr/>
    </dgm:pt>
    <dgm:pt modelId="{16462F6C-366C-40BB-B19E-131455E0D5AF}" type="pres">
      <dgm:prSet presAssocID="{8ADA1E65-0A9A-4F35-94C8-D985072F7B27}" presName="textRect" presStyleLbl="revTx" presStyleIdx="1" presStyleCnt="3">
        <dgm:presLayoutVars>
          <dgm:chMax val="1"/>
          <dgm:chPref val="1"/>
        </dgm:presLayoutVars>
      </dgm:prSet>
      <dgm:spPr/>
    </dgm:pt>
    <dgm:pt modelId="{7499D6DA-6E59-40D7-9088-E207DF7C7A3C}" type="pres">
      <dgm:prSet presAssocID="{AF28D3E2-2673-4CB7-B2F5-72D48F51B6D7}" presName="sibTrans" presStyleCnt="0"/>
      <dgm:spPr/>
    </dgm:pt>
    <dgm:pt modelId="{1BE62492-68EA-4CA1-8137-2CA2E52A1C1A}" type="pres">
      <dgm:prSet presAssocID="{2717BA7C-22BA-4B21-97E1-46468B7A07E4}" presName="compNode" presStyleCnt="0"/>
      <dgm:spPr/>
    </dgm:pt>
    <dgm:pt modelId="{92ED57BA-DE21-41FF-B0A2-B0A350377435}" type="pres">
      <dgm:prSet presAssocID="{2717BA7C-22BA-4B21-97E1-46468B7A07E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rtificial Intelligence outline"/>
        </a:ext>
      </dgm:extLst>
    </dgm:pt>
    <dgm:pt modelId="{2F3CA5A0-1E63-4DC2-A4F1-9C83EB408E19}" type="pres">
      <dgm:prSet presAssocID="{2717BA7C-22BA-4B21-97E1-46468B7A07E4}" presName="spaceRect" presStyleCnt="0"/>
      <dgm:spPr/>
    </dgm:pt>
    <dgm:pt modelId="{D1E86FE1-832F-4780-8E6B-956A117E45C2}" type="pres">
      <dgm:prSet presAssocID="{2717BA7C-22BA-4B21-97E1-46468B7A07E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B9B46605-1DD3-47A5-95D0-595B3C73A2DF}" srcId="{1FB65F8A-B04A-412A-A0A4-802F7F6E0453}" destId="{5474F910-DD31-4C6E-B7E0-4FEBE727F370}" srcOrd="0" destOrd="0" parTransId="{DE8BE757-5DB4-419A-933C-1F54CCC0A875}" sibTransId="{FD2EAACA-26CD-4605-98EB-208A89E237F1}"/>
    <dgm:cxn modelId="{2FABB86A-6FF1-4EFA-BC63-20A2D4CBCAD8}" type="presOf" srcId="{2717BA7C-22BA-4B21-97E1-46468B7A07E4}" destId="{D1E86FE1-832F-4780-8E6B-956A117E45C2}" srcOrd="0" destOrd="0" presId="urn:microsoft.com/office/officeart/2018/2/layout/IconLabelList"/>
    <dgm:cxn modelId="{5181596F-8143-4378-9B15-3D8B54AEB6F9}" srcId="{1FB65F8A-B04A-412A-A0A4-802F7F6E0453}" destId="{8ADA1E65-0A9A-4F35-94C8-D985072F7B27}" srcOrd="1" destOrd="0" parTransId="{D5C9FCD3-55BE-4F0E-87E0-1710E975F41F}" sibTransId="{AF28D3E2-2673-4CB7-B2F5-72D48F51B6D7}"/>
    <dgm:cxn modelId="{17F2B2C4-42EC-4AED-B7A9-3ACD7EB943DC}" type="presOf" srcId="{1FB65F8A-B04A-412A-A0A4-802F7F6E0453}" destId="{18E27F26-06A3-4678-B23B-98C12AEB3BC2}" srcOrd="0" destOrd="0" presId="urn:microsoft.com/office/officeart/2018/2/layout/IconLabelList"/>
    <dgm:cxn modelId="{443684D1-6344-444E-99B1-B8EEAC5C92CE}" srcId="{1FB65F8A-B04A-412A-A0A4-802F7F6E0453}" destId="{2717BA7C-22BA-4B21-97E1-46468B7A07E4}" srcOrd="2" destOrd="0" parTransId="{EC862F94-D19B-4099-9733-DA2A9A697E1E}" sibTransId="{C2E899FE-EF00-47FA-96F5-805087C35784}"/>
    <dgm:cxn modelId="{BA8F5FEB-2CC4-48BF-B5F6-4251C32B9A4E}" type="presOf" srcId="{5474F910-DD31-4C6E-B7E0-4FEBE727F370}" destId="{62B23645-31C2-4A67-86F9-BE9F67A1CB21}" srcOrd="0" destOrd="0" presId="urn:microsoft.com/office/officeart/2018/2/layout/IconLabelList"/>
    <dgm:cxn modelId="{1E91CFFE-D88B-4BB7-B3FF-7C5782AC1A69}" type="presOf" srcId="{8ADA1E65-0A9A-4F35-94C8-D985072F7B27}" destId="{16462F6C-366C-40BB-B19E-131455E0D5AF}" srcOrd="0" destOrd="0" presId="urn:microsoft.com/office/officeart/2018/2/layout/IconLabelList"/>
    <dgm:cxn modelId="{4CF05B50-2E47-4AF7-BED9-3B0B41345705}" type="presParOf" srcId="{18E27F26-06A3-4678-B23B-98C12AEB3BC2}" destId="{E1C7D4A5-3BA5-4208-9834-559CEF153EA1}" srcOrd="0" destOrd="0" presId="urn:microsoft.com/office/officeart/2018/2/layout/IconLabelList"/>
    <dgm:cxn modelId="{52AF45CE-8D1D-4A85-AD39-344595B742D4}" type="presParOf" srcId="{E1C7D4A5-3BA5-4208-9834-559CEF153EA1}" destId="{30D6F44C-9F1F-4775-830B-04436037DC4B}" srcOrd="0" destOrd="0" presId="urn:microsoft.com/office/officeart/2018/2/layout/IconLabelList"/>
    <dgm:cxn modelId="{C8317B56-0E74-4159-98A4-2E307F86A2F6}" type="presParOf" srcId="{E1C7D4A5-3BA5-4208-9834-559CEF153EA1}" destId="{93BA1177-AB45-41D6-BE61-A1CA7E81572A}" srcOrd="1" destOrd="0" presId="urn:microsoft.com/office/officeart/2018/2/layout/IconLabelList"/>
    <dgm:cxn modelId="{CE8CC416-EAF4-465D-B76B-26D1FBC2160F}" type="presParOf" srcId="{E1C7D4A5-3BA5-4208-9834-559CEF153EA1}" destId="{62B23645-31C2-4A67-86F9-BE9F67A1CB21}" srcOrd="2" destOrd="0" presId="urn:microsoft.com/office/officeart/2018/2/layout/IconLabelList"/>
    <dgm:cxn modelId="{8FD862D9-938D-4235-9D7E-4402CCF0B929}" type="presParOf" srcId="{18E27F26-06A3-4678-B23B-98C12AEB3BC2}" destId="{60F2C0A3-72EB-420E-9E9E-0F421F005A9A}" srcOrd="1" destOrd="0" presId="urn:microsoft.com/office/officeart/2018/2/layout/IconLabelList"/>
    <dgm:cxn modelId="{0F596008-06D2-4F66-BF8E-F2DB241823DD}" type="presParOf" srcId="{18E27F26-06A3-4678-B23B-98C12AEB3BC2}" destId="{13261269-A0EE-49FE-923B-DC05317BB1DF}" srcOrd="2" destOrd="0" presId="urn:microsoft.com/office/officeart/2018/2/layout/IconLabelList"/>
    <dgm:cxn modelId="{27D0389B-CD20-45F2-B4DE-4D4E55497B0E}" type="presParOf" srcId="{13261269-A0EE-49FE-923B-DC05317BB1DF}" destId="{FEA55A4F-435D-4F51-8D05-4AD934EF1553}" srcOrd="0" destOrd="0" presId="urn:microsoft.com/office/officeart/2018/2/layout/IconLabelList"/>
    <dgm:cxn modelId="{D187991F-5C9D-4BE4-A9B4-7CA0A18BD9A9}" type="presParOf" srcId="{13261269-A0EE-49FE-923B-DC05317BB1DF}" destId="{20561B99-8A47-4B28-A0FA-FB2F3D59D4B8}" srcOrd="1" destOrd="0" presId="urn:microsoft.com/office/officeart/2018/2/layout/IconLabelList"/>
    <dgm:cxn modelId="{DF4CE160-7C75-4800-9E9A-45FCF7D5CFF4}" type="presParOf" srcId="{13261269-A0EE-49FE-923B-DC05317BB1DF}" destId="{16462F6C-366C-40BB-B19E-131455E0D5AF}" srcOrd="2" destOrd="0" presId="urn:microsoft.com/office/officeart/2018/2/layout/IconLabelList"/>
    <dgm:cxn modelId="{03D8931F-8174-4B98-87E8-DDCE29DD2473}" type="presParOf" srcId="{18E27F26-06A3-4678-B23B-98C12AEB3BC2}" destId="{7499D6DA-6E59-40D7-9088-E207DF7C7A3C}" srcOrd="3" destOrd="0" presId="urn:microsoft.com/office/officeart/2018/2/layout/IconLabelList"/>
    <dgm:cxn modelId="{54951D3A-A691-462C-9B12-ED820D0C3CC3}" type="presParOf" srcId="{18E27F26-06A3-4678-B23B-98C12AEB3BC2}" destId="{1BE62492-68EA-4CA1-8137-2CA2E52A1C1A}" srcOrd="4" destOrd="0" presId="urn:microsoft.com/office/officeart/2018/2/layout/IconLabelList"/>
    <dgm:cxn modelId="{B53C3567-3BC1-4E51-BBF3-4D2E95B33B51}" type="presParOf" srcId="{1BE62492-68EA-4CA1-8137-2CA2E52A1C1A}" destId="{92ED57BA-DE21-41FF-B0A2-B0A350377435}" srcOrd="0" destOrd="0" presId="urn:microsoft.com/office/officeart/2018/2/layout/IconLabelList"/>
    <dgm:cxn modelId="{FAD05FB5-3134-4FF6-A3C2-7EC7A2240E82}" type="presParOf" srcId="{1BE62492-68EA-4CA1-8137-2CA2E52A1C1A}" destId="{2F3CA5A0-1E63-4DC2-A4F1-9C83EB408E19}" srcOrd="1" destOrd="0" presId="urn:microsoft.com/office/officeart/2018/2/layout/IconLabelList"/>
    <dgm:cxn modelId="{822F9F5E-0AFA-47EB-AC9E-E4E7FF1EB050}" type="presParOf" srcId="{1BE62492-68EA-4CA1-8137-2CA2E52A1C1A}" destId="{D1E86FE1-832F-4780-8E6B-956A117E45C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D85B886-B5A7-4528-86E9-33F80F3AABB6}" type="doc">
      <dgm:prSet loTypeId="urn:microsoft.com/office/officeart/2016/7/layout/RepeatingBendingProcessNew" loCatId="process" qsTypeId="urn:microsoft.com/office/officeart/2005/8/quickstyle/simple5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D6F6C76-6773-4DE7-8350-EA1AEB3E09D5}">
      <dgm:prSet/>
      <dgm:spPr/>
      <dgm:t>
        <a:bodyPr/>
        <a:lstStyle/>
        <a:p>
          <a:r>
            <a:rPr lang="de-DE"/>
            <a:t>Remove HTML Tags</a:t>
          </a:r>
          <a:endParaRPr lang="en-US"/>
        </a:p>
      </dgm:t>
    </dgm:pt>
    <dgm:pt modelId="{FBE82528-1181-47D4-8BEC-3F6577B55DC7}" type="parTrans" cxnId="{91554C0A-4602-4E27-B4DE-314297DDA27E}">
      <dgm:prSet/>
      <dgm:spPr/>
      <dgm:t>
        <a:bodyPr/>
        <a:lstStyle/>
        <a:p>
          <a:endParaRPr lang="en-US"/>
        </a:p>
      </dgm:t>
    </dgm:pt>
    <dgm:pt modelId="{6850E176-98A1-4FB2-93EE-AB529A9D4D92}" type="sibTrans" cxnId="{91554C0A-4602-4E27-B4DE-314297DDA27E}">
      <dgm:prSet/>
      <dgm:spPr/>
      <dgm:t>
        <a:bodyPr/>
        <a:lstStyle/>
        <a:p>
          <a:endParaRPr lang="en-US"/>
        </a:p>
      </dgm:t>
    </dgm:pt>
    <dgm:pt modelId="{A81E6537-5C56-4142-B051-F2BA2BD3EC0B}">
      <dgm:prSet/>
      <dgm:spPr/>
      <dgm:t>
        <a:bodyPr/>
        <a:lstStyle/>
        <a:p>
          <a:r>
            <a:rPr lang="de-DE"/>
            <a:t>Remove Accented Characters</a:t>
          </a:r>
          <a:endParaRPr lang="en-US"/>
        </a:p>
      </dgm:t>
    </dgm:pt>
    <dgm:pt modelId="{D9B19FB7-CC90-4121-84AF-9E2DAED774C4}" type="parTrans" cxnId="{750A28D9-67A6-4A9F-A839-1E0B1F513A06}">
      <dgm:prSet/>
      <dgm:spPr/>
      <dgm:t>
        <a:bodyPr/>
        <a:lstStyle/>
        <a:p>
          <a:endParaRPr lang="en-US"/>
        </a:p>
      </dgm:t>
    </dgm:pt>
    <dgm:pt modelId="{F63EAE97-5B60-43F8-B08F-1FBBFCE3AE35}" type="sibTrans" cxnId="{750A28D9-67A6-4A9F-A839-1E0B1F513A06}">
      <dgm:prSet/>
      <dgm:spPr/>
      <dgm:t>
        <a:bodyPr/>
        <a:lstStyle/>
        <a:p>
          <a:endParaRPr lang="en-US"/>
        </a:p>
      </dgm:t>
    </dgm:pt>
    <dgm:pt modelId="{4DA2E2CD-7D7F-4BF3-A931-FA00B684504D}">
      <dgm:prSet/>
      <dgm:spPr/>
      <dgm:t>
        <a:bodyPr/>
        <a:lstStyle/>
        <a:p>
          <a:r>
            <a:rPr lang="de-DE"/>
            <a:t>Remove Punctuations</a:t>
          </a:r>
          <a:endParaRPr lang="en-US"/>
        </a:p>
      </dgm:t>
    </dgm:pt>
    <dgm:pt modelId="{B3DD4F0C-BE5B-4DE8-82DD-38CE5BF47981}" type="parTrans" cxnId="{A017850E-552C-41D7-A789-F4F70E368EA4}">
      <dgm:prSet/>
      <dgm:spPr/>
      <dgm:t>
        <a:bodyPr/>
        <a:lstStyle/>
        <a:p>
          <a:endParaRPr lang="en-US"/>
        </a:p>
      </dgm:t>
    </dgm:pt>
    <dgm:pt modelId="{C6198655-B6F1-48B5-A6D9-E7C6998BEEF3}" type="sibTrans" cxnId="{A017850E-552C-41D7-A789-F4F70E368EA4}">
      <dgm:prSet/>
      <dgm:spPr/>
      <dgm:t>
        <a:bodyPr/>
        <a:lstStyle/>
        <a:p>
          <a:endParaRPr lang="en-US"/>
        </a:p>
      </dgm:t>
    </dgm:pt>
    <dgm:pt modelId="{AB662553-2D02-4EC6-B48F-BD97F1C58BFE}">
      <dgm:prSet/>
      <dgm:spPr/>
      <dgm:t>
        <a:bodyPr/>
        <a:lstStyle/>
        <a:p>
          <a:r>
            <a:rPr lang="de-DE"/>
            <a:t>Remove Characters Not In The Alphabet</a:t>
          </a:r>
          <a:endParaRPr lang="en-US"/>
        </a:p>
      </dgm:t>
    </dgm:pt>
    <dgm:pt modelId="{FE892141-B782-42CC-AE5C-3C6DED574D74}" type="parTrans" cxnId="{14728085-85A8-42C4-9058-8486EF02246A}">
      <dgm:prSet/>
      <dgm:spPr/>
      <dgm:t>
        <a:bodyPr/>
        <a:lstStyle/>
        <a:p>
          <a:endParaRPr lang="en-US"/>
        </a:p>
      </dgm:t>
    </dgm:pt>
    <dgm:pt modelId="{F3603E20-F6B0-4333-9150-53C73EB03170}" type="sibTrans" cxnId="{14728085-85A8-42C4-9058-8486EF02246A}">
      <dgm:prSet/>
      <dgm:spPr/>
      <dgm:t>
        <a:bodyPr/>
        <a:lstStyle/>
        <a:p>
          <a:endParaRPr lang="en-US"/>
        </a:p>
      </dgm:t>
    </dgm:pt>
    <dgm:pt modelId="{B682AEAC-6591-42A9-A62B-CBA90CB7B4CE}">
      <dgm:prSet/>
      <dgm:spPr/>
      <dgm:t>
        <a:bodyPr/>
        <a:lstStyle/>
        <a:p>
          <a:r>
            <a:rPr lang="de-DE"/>
            <a:t>Convert It Lowercase</a:t>
          </a:r>
          <a:endParaRPr lang="en-US"/>
        </a:p>
      </dgm:t>
    </dgm:pt>
    <dgm:pt modelId="{745175B8-9F79-441A-AC3D-B96AC8AF10FF}" type="parTrans" cxnId="{119E2622-A71B-4880-A739-798BBA47637F}">
      <dgm:prSet/>
      <dgm:spPr/>
      <dgm:t>
        <a:bodyPr/>
        <a:lstStyle/>
        <a:p>
          <a:endParaRPr lang="en-US"/>
        </a:p>
      </dgm:t>
    </dgm:pt>
    <dgm:pt modelId="{1708F335-6D09-407C-A4A4-DF0B1E8BE9CE}" type="sibTrans" cxnId="{119E2622-A71B-4880-A739-798BBA47637F}">
      <dgm:prSet/>
      <dgm:spPr/>
      <dgm:t>
        <a:bodyPr/>
        <a:lstStyle/>
        <a:p>
          <a:endParaRPr lang="en-US"/>
        </a:p>
      </dgm:t>
    </dgm:pt>
    <dgm:pt modelId="{5CDA35F4-FECF-4677-BF8E-1D31320A7BB2}">
      <dgm:prSet/>
      <dgm:spPr/>
      <dgm:t>
        <a:bodyPr/>
        <a:lstStyle/>
        <a:p>
          <a:r>
            <a:rPr lang="de-DE"/>
            <a:t>Stemming</a:t>
          </a:r>
          <a:endParaRPr lang="en-US"/>
        </a:p>
      </dgm:t>
    </dgm:pt>
    <dgm:pt modelId="{AF87D727-E691-494D-B6C9-AF2BA8BE097B}" type="parTrans" cxnId="{753D132B-2A34-4834-AA48-2C2BE8158927}">
      <dgm:prSet/>
      <dgm:spPr/>
      <dgm:t>
        <a:bodyPr/>
        <a:lstStyle/>
        <a:p>
          <a:endParaRPr lang="en-US"/>
        </a:p>
      </dgm:t>
    </dgm:pt>
    <dgm:pt modelId="{C633D559-75FD-4F30-95B9-0B1EFCCBAFFA}" type="sibTrans" cxnId="{753D132B-2A34-4834-AA48-2C2BE8158927}">
      <dgm:prSet/>
      <dgm:spPr/>
      <dgm:t>
        <a:bodyPr/>
        <a:lstStyle/>
        <a:p>
          <a:endParaRPr lang="en-US"/>
        </a:p>
      </dgm:t>
    </dgm:pt>
    <dgm:pt modelId="{E7753122-AB98-403F-AF50-C4A73946C0A0}">
      <dgm:prSet/>
      <dgm:spPr/>
      <dgm:t>
        <a:bodyPr/>
        <a:lstStyle/>
        <a:p>
          <a:r>
            <a:rPr lang="de-DE"/>
            <a:t>Remove Stop Words</a:t>
          </a:r>
          <a:endParaRPr lang="en-US"/>
        </a:p>
      </dgm:t>
    </dgm:pt>
    <dgm:pt modelId="{44622E34-6285-423B-BA0B-1A519B57A900}" type="parTrans" cxnId="{4A2EE49D-8F34-4C38-8A6D-D9EFFB745874}">
      <dgm:prSet/>
      <dgm:spPr/>
      <dgm:t>
        <a:bodyPr/>
        <a:lstStyle/>
        <a:p>
          <a:endParaRPr lang="en-US"/>
        </a:p>
      </dgm:t>
    </dgm:pt>
    <dgm:pt modelId="{B490D11F-6CA6-4A9C-AFC6-44E72D35636F}" type="sibTrans" cxnId="{4A2EE49D-8F34-4C38-8A6D-D9EFFB745874}">
      <dgm:prSet/>
      <dgm:spPr/>
      <dgm:t>
        <a:bodyPr/>
        <a:lstStyle/>
        <a:p>
          <a:endParaRPr lang="en-US"/>
        </a:p>
      </dgm:t>
    </dgm:pt>
    <dgm:pt modelId="{BDD632BF-CAC1-4980-8407-A5FCF88D74FC}" type="pres">
      <dgm:prSet presAssocID="{9D85B886-B5A7-4528-86E9-33F80F3AABB6}" presName="Name0" presStyleCnt="0">
        <dgm:presLayoutVars>
          <dgm:dir/>
          <dgm:resizeHandles val="exact"/>
        </dgm:presLayoutVars>
      </dgm:prSet>
      <dgm:spPr/>
    </dgm:pt>
    <dgm:pt modelId="{FB2E339A-45DA-43E9-AB38-821FCF63CFA0}" type="pres">
      <dgm:prSet presAssocID="{1D6F6C76-6773-4DE7-8350-EA1AEB3E09D5}" presName="node" presStyleLbl="node1" presStyleIdx="0" presStyleCnt="7">
        <dgm:presLayoutVars>
          <dgm:bulletEnabled val="1"/>
        </dgm:presLayoutVars>
      </dgm:prSet>
      <dgm:spPr/>
    </dgm:pt>
    <dgm:pt modelId="{8824AD06-90A5-455B-9520-F2792D9BC25F}" type="pres">
      <dgm:prSet presAssocID="{6850E176-98A1-4FB2-93EE-AB529A9D4D92}" presName="sibTrans" presStyleLbl="sibTrans1D1" presStyleIdx="0" presStyleCnt="6"/>
      <dgm:spPr/>
    </dgm:pt>
    <dgm:pt modelId="{DF9C4603-2C34-45BC-93F6-6D60B64D4B31}" type="pres">
      <dgm:prSet presAssocID="{6850E176-98A1-4FB2-93EE-AB529A9D4D92}" presName="connectorText" presStyleLbl="sibTrans1D1" presStyleIdx="0" presStyleCnt="6"/>
      <dgm:spPr/>
    </dgm:pt>
    <dgm:pt modelId="{E6D6794D-3914-46EF-A44B-1CF78E55BF94}" type="pres">
      <dgm:prSet presAssocID="{A81E6537-5C56-4142-B051-F2BA2BD3EC0B}" presName="node" presStyleLbl="node1" presStyleIdx="1" presStyleCnt="7">
        <dgm:presLayoutVars>
          <dgm:bulletEnabled val="1"/>
        </dgm:presLayoutVars>
      </dgm:prSet>
      <dgm:spPr/>
    </dgm:pt>
    <dgm:pt modelId="{64F7700C-11A8-4ACC-A29B-68225FA51D5B}" type="pres">
      <dgm:prSet presAssocID="{F63EAE97-5B60-43F8-B08F-1FBBFCE3AE35}" presName="sibTrans" presStyleLbl="sibTrans1D1" presStyleIdx="1" presStyleCnt="6"/>
      <dgm:spPr/>
    </dgm:pt>
    <dgm:pt modelId="{5506AECC-FADF-4307-963A-C7AFB02C2237}" type="pres">
      <dgm:prSet presAssocID="{F63EAE97-5B60-43F8-B08F-1FBBFCE3AE35}" presName="connectorText" presStyleLbl="sibTrans1D1" presStyleIdx="1" presStyleCnt="6"/>
      <dgm:spPr/>
    </dgm:pt>
    <dgm:pt modelId="{47873C19-D655-497A-A45B-0D1ACB31F2E9}" type="pres">
      <dgm:prSet presAssocID="{4DA2E2CD-7D7F-4BF3-A931-FA00B684504D}" presName="node" presStyleLbl="node1" presStyleIdx="2" presStyleCnt="7">
        <dgm:presLayoutVars>
          <dgm:bulletEnabled val="1"/>
        </dgm:presLayoutVars>
      </dgm:prSet>
      <dgm:spPr/>
    </dgm:pt>
    <dgm:pt modelId="{EDFD3DF5-63AB-4914-BECB-F997599A07D8}" type="pres">
      <dgm:prSet presAssocID="{C6198655-B6F1-48B5-A6D9-E7C6998BEEF3}" presName="sibTrans" presStyleLbl="sibTrans1D1" presStyleIdx="2" presStyleCnt="6"/>
      <dgm:spPr/>
    </dgm:pt>
    <dgm:pt modelId="{6B6DD32D-A96B-4962-A6FE-86EAE4A3C6DE}" type="pres">
      <dgm:prSet presAssocID="{C6198655-B6F1-48B5-A6D9-E7C6998BEEF3}" presName="connectorText" presStyleLbl="sibTrans1D1" presStyleIdx="2" presStyleCnt="6"/>
      <dgm:spPr/>
    </dgm:pt>
    <dgm:pt modelId="{0FE72FAF-2E32-4EE2-801F-A7DB3473DDBF}" type="pres">
      <dgm:prSet presAssocID="{AB662553-2D02-4EC6-B48F-BD97F1C58BFE}" presName="node" presStyleLbl="node1" presStyleIdx="3" presStyleCnt="7">
        <dgm:presLayoutVars>
          <dgm:bulletEnabled val="1"/>
        </dgm:presLayoutVars>
      </dgm:prSet>
      <dgm:spPr/>
    </dgm:pt>
    <dgm:pt modelId="{0160E21A-0E9B-485B-97EF-44C22FA9F78E}" type="pres">
      <dgm:prSet presAssocID="{F3603E20-F6B0-4333-9150-53C73EB03170}" presName="sibTrans" presStyleLbl="sibTrans1D1" presStyleIdx="3" presStyleCnt="6"/>
      <dgm:spPr/>
    </dgm:pt>
    <dgm:pt modelId="{8409D275-73F0-4646-A79A-6EEFA6489ED0}" type="pres">
      <dgm:prSet presAssocID="{F3603E20-F6B0-4333-9150-53C73EB03170}" presName="connectorText" presStyleLbl="sibTrans1D1" presStyleIdx="3" presStyleCnt="6"/>
      <dgm:spPr/>
    </dgm:pt>
    <dgm:pt modelId="{254E4B54-25DF-464E-B645-2A977EC2F813}" type="pres">
      <dgm:prSet presAssocID="{B682AEAC-6591-42A9-A62B-CBA90CB7B4CE}" presName="node" presStyleLbl="node1" presStyleIdx="4" presStyleCnt="7">
        <dgm:presLayoutVars>
          <dgm:bulletEnabled val="1"/>
        </dgm:presLayoutVars>
      </dgm:prSet>
      <dgm:spPr/>
    </dgm:pt>
    <dgm:pt modelId="{26396E72-05E9-4CA2-B37A-B64BD22707CA}" type="pres">
      <dgm:prSet presAssocID="{1708F335-6D09-407C-A4A4-DF0B1E8BE9CE}" presName="sibTrans" presStyleLbl="sibTrans1D1" presStyleIdx="4" presStyleCnt="6"/>
      <dgm:spPr/>
    </dgm:pt>
    <dgm:pt modelId="{9D0D3956-E454-4E94-B127-9D1349B3121D}" type="pres">
      <dgm:prSet presAssocID="{1708F335-6D09-407C-A4A4-DF0B1E8BE9CE}" presName="connectorText" presStyleLbl="sibTrans1D1" presStyleIdx="4" presStyleCnt="6"/>
      <dgm:spPr/>
    </dgm:pt>
    <dgm:pt modelId="{ACDC2A16-064A-49C7-81F1-0AF34F1C337B}" type="pres">
      <dgm:prSet presAssocID="{5CDA35F4-FECF-4677-BF8E-1D31320A7BB2}" presName="node" presStyleLbl="node1" presStyleIdx="5" presStyleCnt="7">
        <dgm:presLayoutVars>
          <dgm:bulletEnabled val="1"/>
        </dgm:presLayoutVars>
      </dgm:prSet>
      <dgm:spPr/>
    </dgm:pt>
    <dgm:pt modelId="{62245436-C4B0-4090-856F-62CCC668A968}" type="pres">
      <dgm:prSet presAssocID="{C633D559-75FD-4F30-95B9-0B1EFCCBAFFA}" presName="sibTrans" presStyleLbl="sibTrans1D1" presStyleIdx="5" presStyleCnt="6"/>
      <dgm:spPr/>
    </dgm:pt>
    <dgm:pt modelId="{27394BCF-406D-412A-A14B-392877D793D7}" type="pres">
      <dgm:prSet presAssocID="{C633D559-75FD-4F30-95B9-0B1EFCCBAFFA}" presName="connectorText" presStyleLbl="sibTrans1D1" presStyleIdx="5" presStyleCnt="6"/>
      <dgm:spPr/>
    </dgm:pt>
    <dgm:pt modelId="{A400BB0E-4566-4E5E-9B46-BFE49FD4187D}" type="pres">
      <dgm:prSet presAssocID="{E7753122-AB98-403F-AF50-C4A73946C0A0}" presName="node" presStyleLbl="node1" presStyleIdx="6" presStyleCnt="7">
        <dgm:presLayoutVars>
          <dgm:bulletEnabled val="1"/>
        </dgm:presLayoutVars>
      </dgm:prSet>
      <dgm:spPr/>
    </dgm:pt>
  </dgm:ptLst>
  <dgm:cxnLst>
    <dgm:cxn modelId="{A11BA001-BB04-4999-B4B6-B48FF7D48CDD}" type="presOf" srcId="{F63EAE97-5B60-43F8-B08F-1FBBFCE3AE35}" destId="{5506AECC-FADF-4307-963A-C7AFB02C2237}" srcOrd="1" destOrd="0" presId="urn:microsoft.com/office/officeart/2016/7/layout/RepeatingBendingProcessNew"/>
    <dgm:cxn modelId="{FA2C3F04-E402-48C7-A548-CA4912550E51}" type="presOf" srcId="{C6198655-B6F1-48B5-A6D9-E7C6998BEEF3}" destId="{EDFD3DF5-63AB-4914-BECB-F997599A07D8}" srcOrd="0" destOrd="0" presId="urn:microsoft.com/office/officeart/2016/7/layout/RepeatingBendingProcessNew"/>
    <dgm:cxn modelId="{91554C0A-4602-4E27-B4DE-314297DDA27E}" srcId="{9D85B886-B5A7-4528-86E9-33F80F3AABB6}" destId="{1D6F6C76-6773-4DE7-8350-EA1AEB3E09D5}" srcOrd="0" destOrd="0" parTransId="{FBE82528-1181-47D4-8BEC-3F6577B55DC7}" sibTransId="{6850E176-98A1-4FB2-93EE-AB529A9D4D92}"/>
    <dgm:cxn modelId="{57971D0C-BF47-4103-9FC9-2AB09B5BA7D2}" type="presOf" srcId="{F3603E20-F6B0-4333-9150-53C73EB03170}" destId="{0160E21A-0E9B-485B-97EF-44C22FA9F78E}" srcOrd="0" destOrd="0" presId="urn:microsoft.com/office/officeart/2016/7/layout/RepeatingBendingProcessNew"/>
    <dgm:cxn modelId="{A017850E-552C-41D7-A789-F4F70E368EA4}" srcId="{9D85B886-B5A7-4528-86E9-33F80F3AABB6}" destId="{4DA2E2CD-7D7F-4BF3-A931-FA00B684504D}" srcOrd="2" destOrd="0" parTransId="{B3DD4F0C-BE5B-4DE8-82DD-38CE5BF47981}" sibTransId="{C6198655-B6F1-48B5-A6D9-E7C6998BEEF3}"/>
    <dgm:cxn modelId="{1AED491F-0C83-4F72-887F-C41701AC99CC}" type="presOf" srcId="{C633D559-75FD-4F30-95B9-0B1EFCCBAFFA}" destId="{62245436-C4B0-4090-856F-62CCC668A968}" srcOrd="0" destOrd="0" presId="urn:microsoft.com/office/officeart/2016/7/layout/RepeatingBendingProcessNew"/>
    <dgm:cxn modelId="{119E2622-A71B-4880-A739-798BBA47637F}" srcId="{9D85B886-B5A7-4528-86E9-33F80F3AABB6}" destId="{B682AEAC-6591-42A9-A62B-CBA90CB7B4CE}" srcOrd="4" destOrd="0" parTransId="{745175B8-9F79-441A-AC3D-B96AC8AF10FF}" sibTransId="{1708F335-6D09-407C-A4A4-DF0B1E8BE9CE}"/>
    <dgm:cxn modelId="{753D132B-2A34-4834-AA48-2C2BE8158927}" srcId="{9D85B886-B5A7-4528-86E9-33F80F3AABB6}" destId="{5CDA35F4-FECF-4677-BF8E-1D31320A7BB2}" srcOrd="5" destOrd="0" parTransId="{AF87D727-E691-494D-B6C9-AF2BA8BE097B}" sibTransId="{C633D559-75FD-4F30-95B9-0B1EFCCBAFFA}"/>
    <dgm:cxn modelId="{8E14812E-3CF6-4769-931B-4D4D1EEB25C2}" type="presOf" srcId="{B682AEAC-6591-42A9-A62B-CBA90CB7B4CE}" destId="{254E4B54-25DF-464E-B645-2A977EC2F813}" srcOrd="0" destOrd="0" presId="urn:microsoft.com/office/officeart/2016/7/layout/RepeatingBendingProcessNew"/>
    <dgm:cxn modelId="{7888BA33-A857-4E48-909B-65AC63F924B9}" type="presOf" srcId="{1708F335-6D09-407C-A4A4-DF0B1E8BE9CE}" destId="{9D0D3956-E454-4E94-B127-9D1349B3121D}" srcOrd="1" destOrd="0" presId="urn:microsoft.com/office/officeart/2016/7/layout/RepeatingBendingProcessNew"/>
    <dgm:cxn modelId="{EAEA393D-8850-46B3-A856-C77B28B46D29}" type="presOf" srcId="{AB662553-2D02-4EC6-B48F-BD97F1C58BFE}" destId="{0FE72FAF-2E32-4EE2-801F-A7DB3473DDBF}" srcOrd="0" destOrd="0" presId="urn:microsoft.com/office/officeart/2016/7/layout/RepeatingBendingProcessNew"/>
    <dgm:cxn modelId="{5F70AA61-DA3D-4A36-AC41-A3A2C7A3605A}" type="presOf" srcId="{C633D559-75FD-4F30-95B9-0B1EFCCBAFFA}" destId="{27394BCF-406D-412A-A14B-392877D793D7}" srcOrd="1" destOrd="0" presId="urn:microsoft.com/office/officeart/2016/7/layout/RepeatingBendingProcessNew"/>
    <dgm:cxn modelId="{63D2A652-BDEE-49FA-8831-A89C5F74C7BA}" type="presOf" srcId="{4DA2E2CD-7D7F-4BF3-A931-FA00B684504D}" destId="{47873C19-D655-497A-A45B-0D1ACB31F2E9}" srcOrd="0" destOrd="0" presId="urn:microsoft.com/office/officeart/2016/7/layout/RepeatingBendingProcessNew"/>
    <dgm:cxn modelId="{F3E85557-1880-4F6D-BB8A-282B41C96292}" type="presOf" srcId="{1D6F6C76-6773-4DE7-8350-EA1AEB3E09D5}" destId="{FB2E339A-45DA-43E9-AB38-821FCF63CFA0}" srcOrd="0" destOrd="0" presId="urn:microsoft.com/office/officeart/2016/7/layout/RepeatingBendingProcessNew"/>
    <dgm:cxn modelId="{A38BE77D-DAD0-4AB9-A089-D929AADB7378}" type="presOf" srcId="{F3603E20-F6B0-4333-9150-53C73EB03170}" destId="{8409D275-73F0-4646-A79A-6EEFA6489ED0}" srcOrd="1" destOrd="0" presId="urn:microsoft.com/office/officeart/2016/7/layout/RepeatingBendingProcessNew"/>
    <dgm:cxn modelId="{14728085-85A8-42C4-9058-8486EF02246A}" srcId="{9D85B886-B5A7-4528-86E9-33F80F3AABB6}" destId="{AB662553-2D02-4EC6-B48F-BD97F1C58BFE}" srcOrd="3" destOrd="0" parTransId="{FE892141-B782-42CC-AE5C-3C6DED574D74}" sibTransId="{F3603E20-F6B0-4333-9150-53C73EB03170}"/>
    <dgm:cxn modelId="{C21E548B-163A-4558-8D61-BAA53ACA5F82}" type="presOf" srcId="{9D85B886-B5A7-4528-86E9-33F80F3AABB6}" destId="{BDD632BF-CAC1-4980-8407-A5FCF88D74FC}" srcOrd="0" destOrd="0" presId="urn:microsoft.com/office/officeart/2016/7/layout/RepeatingBendingProcessNew"/>
    <dgm:cxn modelId="{CF398191-9CAC-469A-9C6B-F81F807BF06D}" type="presOf" srcId="{E7753122-AB98-403F-AF50-C4A73946C0A0}" destId="{A400BB0E-4566-4E5E-9B46-BFE49FD4187D}" srcOrd="0" destOrd="0" presId="urn:microsoft.com/office/officeart/2016/7/layout/RepeatingBendingProcessNew"/>
    <dgm:cxn modelId="{4A2EE49D-8F34-4C38-8A6D-D9EFFB745874}" srcId="{9D85B886-B5A7-4528-86E9-33F80F3AABB6}" destId="{E7753122-AB98-403F-AF50-C4A73946C0A0}" srcOrd="6" destOrd="0" parTransId="{44622E34-6285-423B-BA0B-1A519B57A900}" sibTransId="{B490D11F-6CA6-4A9C-AFC6-44E72D35636F}"/>
    <dgm:cxn modelId="{4B29D7AC-72FE-4B05-8C0C-3E1F60783F0F}" type="presOf" srcId="{6850E176-98A1-4FB2-93EE-AB529A9D4D92}" destId="{8824AD06-90A5-455B-9520-F2792D9BC25F}" srcOrd="0" destOrd="0" presId="urn:microsoft.com/office/officeart/2016/7/layout/RepeatingBendingProcessNew"/>
    <dgm:cxn modelId="{D7EC04B1-87D2-4A33-A74E-9110EE491958}" type="presOf" srcId="{5CDA35F4-FECF-4677-BF8E-1D31320A7BB2}" destId="{ACDC2A16-064A-49C7-81F1-0AF34F1C337B}" srcOrd="0" destOrd="0" presId="urn:microsoft.com/office/officeart/2016/7/layout/RepeatingBendingProcessNew"/>
    <dgm:cxn modelId="{3CC9B0B2-BE3A-4047-AB36-29CED95E6A5A}" type="presOf" srcId="{1708F335-6D09-407C-A4A4-DF0B1E8BE9CE}" destId="{26396E72-05E9-4CA2-B37A-B64BD22707CA}" srcOrd="0" destOrd="0" presId="urn:microsoft.com/office/officeart/2016/7/layout/RepeatingBendingProcessNew"/>
    <dgm:cxn modelId="{EB9A46CD-87FE-4DCD-8EA3-6269D5F8EB76}" type="presOf" srcId="{A81E6537-5C56-4142-B051-F2BA2BD3EC0B}" destId="{E6D6794D-3914-46EF-A44B-1CF78E55BF94}" srcOrd="0" destOrd="0" presId="urn:microsoft.com/office/officeart/2016/7/layout/RepeatingBendingProcessNew"/>
    <dgm:cxn modelId="{750A28D9-67A6-4A9F-A839-1E0B1F513A06}" srcId="{9D85B886-B5A7-4528-86E9-33F80F3AABB6}" destId="{A81E6537-5C56-4142-B051-F2BA2BD3EC0B}" srcOrd="1" destOrd="0" parTransId="{D9B19FB7-CC90-4121-84AF-9E2DAED774C4}" sibTransId="{F63EAE97-5B60-43F8-B08F-1FBBFCE3AE35}"/>
    <dgm:cxn modelId="{C87833E3-95BF-4BA0-BE38-47852CFB5F59}" type="presOf" srcId="{F63EAE97-5B60-43F8-B08F-1FBBFCE3AE35}" destId="{64F7700C-11A8-4ACC-A29B-68225FA51D5B}" srcOrd="0" destOrd="0" presId="urn:microsoft.com/office/officeart/2016/7/layout/RepeatingBendingProcessNew"/>
    <dgm:cxn modelId="{B9B639E8-69CC-4743-8C11-DB47E919D14E}" type="presOf" srcId="{C6198655-B6F1-48B5-A6D9-E7C6998BEEF3}" destId="{6B6DD32D-A96B-4962-A6FE-86EAE4A3C6DE}" srcOrd="1" destOrd="0" presId="urn:microsoft.com/office/officeart/2016/7/layout/RepeatingBendingProcessNew"/>
    <dgm:cxn modelId="{9A15CCEC-E5BA-4538-9C71-7AE502723E6A}" type="presOf" srcId="{6850E176-98A1-4FB2-93EE-AB529A9D4D92}" destId="{DF9C4603-2C34-45BC-93F6-6D60B64D4B31}" srcOrd="1" destOrd="0" presId="urn:microsoft.com/office/officeart/2016/7/layout/RepeatingBendingProcessNew"/>
    <dgm:cxn modelId="{8BA44FDB-1E3A-4A21-95C6-053701AAD508}" type="presParOf" srcId="{BDD632BF-CAC1-4980-8407-A5FCF88D74FC}" destId="{FB2E339A-45DA-43E9-AB38-821FCF63CFA0}" srcOrd="0" destOrd="0" presId="urn:microsoft.com/office/officeart/2016/7/layout/RepeatingBendingProcessNew"/>
    <dgm:cxn modelId="{50A2FEB1-00B8-40E3-A601-5A2014E92ABF}" type="presParOf" srcId="{BDD632BF-CAC1-4980-8407-A5FCF88D74FC}" destId="{8824AD06-90A5-455B-9520-F2792D9BC25F}" srcOrd="1" destOrd="0" presId="urn:microsoft.com/office/officeart/2016/7/layout/RepeatingBendingProcessNew"/>
    <dgm:cxn modelId="{4EF64875-C12E-4255-9B77-6B4ED29D2889}" type="presParOf" srcId="{8824AD06-90A5-455B-9520-F2792D9BC25F}" destId="{DF9C4603-2C34-45BC-93F6-6D60B64D4B31}" srcOrd="0" destOrd="0" presId="urn:microsoft.com/office/officeart/2016/7/layout/RepeatingBendingProcessNew"/>
    <dgm:cxn modelId="{4A3BDEBF-AEAB-4ED1-8B48-0A550114D9EA}" type="presParOf" srcId="{BDD632BF-CAC1-4980-8407-A5FCF88D74FC}" destId="{E6D6794D-3914-46EF-A44B-1CF78E55BF94}" srcOrd="2" destOrd="0" presId="urn:microsoft.com/office/officeart/2016/7/layout/RepeatingBendingProcessNew"/>
    <dgm:cxn modelId="{69D56F77-DDFA-4283-A176-758D666D2C99}" type="presParOf" srcId="{BDD632BF-CAC1-4980-8407-A5FCF88D74FC}" destId="{64F7700C-11A8-4ACC-A29B-68225FA51D5B}" srcOrd="3" destOrd="0" presId="urn:microsoft.com/office/officeart/2016/7/layout/RepeatingBendingProcessNew"/>
    <dgm:cxn modelId="{F98FF00E-B07D-4A72-8C3D-79E000637CC6}" type="presParOf" srcId="{64F7700C-11A8-4ACC-A29B-68225FA51D5B}" destId="{5506AECC-FADF-4307-963A-C7AFB02C2237}" srcOrd="0" destOrd="0" presId="urn:microsoft.com/office/officeart/2016/7/layout/RepeatingBendingProcessNew"/>
    <dgm:cxn modelId="{5C82BD8B-6D54-4F24-9DBA-4EF94D5E312A}" type="presParOf" srcId="{BDD632BF-CAC1-4980-8407-A5FCF88D74FC}" destId="{47873C19-D655-497A-A45B-0D1ACB31F2E9}" srcOrd="4" destOrd="0" presId="urn:microsoft.com/office/officeart/2016/7/layout/RepeatingBendingProcessNew"/>
    <dgm:cxn modelId="{E0E35936-828E-4BA2-A8E1-16D379C0A772}" type="presParOf" srcId="{BDD632BF-CAC1-4980-8407-A5FCF88D74FC}" destId="{EDFD3DF5-63AB-4914-BECB-F997599A07D8}" srcOrd="5" destOrd="0" presId="urn:microsoft.com/office/officeart/2016/7/layout/RepeatingBendingProcessNew"/>
    <dgm:cxn modelId="{6037A6AF-63D1-4967-92C7-CADBDCCA2D1E}" type="presParOf" srcId="{EDFD3DF5-63AB-4914-BECB-F997599A07D8}" destId="{6B6DD32D-A96B-4962-A6FE-86EAE4A3C6DE}" srcOrd="0" destOrd="0" presId="urn:microsoft.com/office/officeart/2016/7/layout/RepeatingBendingProcessNew"/>
    <dgm:cxn modelId="{7E1ECDA3-2B15-4D9E-9CCD-2B716F7CAE84}" type="presParOf" srcId="{BDD632BF-CAC1-4980-8407-A5FCF88D74FC}" destId="{0FE72FAF-2E32-4EE2-801F-A7DB3473DDBF}" srcOrd="6" destOrd="0" presId="urn:microsoft.com/office/officeart/2016/7/layout/RepeatingBendingProcessNew"/>
    <dgm:cxn modelId="{080DDB09-C042-49BD-8539-2B0BAE7F29B2}" type="presParOf" srcId="{BDD632BF-CAC1-4980-8407-A5FCF88D74FC}" destId="{0160E21A-0E9B-485B-97EF-44C22FA9F78E}" srcOrd="7" destOrd="0" presId="urn:microsoft.com/office/officeart/2016/7/layout/RepeatingBendingProcessNew"/>
    <dgm:cxn modelId="{F0656BA0-45E5-4054-AF3B-E0334F8FC7FF}" type="presParOf" srcId="{0160E21A-0E9B-485B-97EF-44C22FA9F78E}" destId="{8409D275-73F0-4646-A79A-6EEFA6489ED0}" srcOrd="0" destOrd="0" presId="urn:microsoft.com/office/officeart/2016/7/layout/RepeatingBendingProcessNew"/>
    <dgm:cxn modelId="{AC5991AD-74C8-45F7-A9F0-34E654DA04FA}" type="presParOf" srcId="{BDD632BF-CAC1-4980-8407-A5FCF88D74FC}" destId="{254E4B54-25DF-464E-B645-2A977EC2F813}" srcOrd="8" destOrd="0" presId="urn:microsoft.com/office/officeart/2016/7/layout/RepeatingBendingProcessNew"/>
    <dgm:cxn modelId="{15656721-C859-4D97-B4F3-D7C59B4766E0}" type="presParOf" srcId="{BDD632BF-CAC1-4980-8407-A5FCF88D74FC}" destId="{26396E72-05E9-4CA2-B37A-B64BD22707CA}" srcOrd="9" destOrd="0" presId="urn:microsoft.com/office/officeart/2016/7/layout/RepeatingBendingProcessNew"/>
    <dgm:cxn modelId="{16A7407C-914F-4439-81F5-C885746D2D58}" type="presParOf" srcId="{26396E72-05E9-4CA2-B37A-B64BD22707CA}" destId="{9D0D3956-E454-4E94-B127-9D1349B3121D}" srcOrd="0" destOrd="0" presId="urn:microsoft.com/office/officeart/2016/7/layout/RepeatingBendingProcessNew"/>
    <dgm:cxn modelId="{C48F0BED-A9EA-4CFF-98A3-EAB8D312A613}" type="presParOf" srcId="{BDD632BF-CAC1-4980-8407-A5FCF88D74FC}" destId="{ACDC2A16-064A-49C7-81F1-0AF34F1C337B}" srcOrd="10" destOrd="0" presId="urn:microsoft.com/office/officeart/2016/7/layout/RepeatingBendingProcessNew"/>
    <dgm:cxn modelId="{AEF0BE4D-3439-4575-9D92-786570CFF1D6}" type="presParOf" srcId="{BDD632BF-CAC1-4980-8407-A5FCF88D74FC}" destId="{62245436-C4B0-4090-856F-62CCC668A968}" srcOrd="11" destOrd="0" presId="urn:microsoft.com/office/officeart/2016/7/layout/RepeatingBendingProcessNew"/>
    <dgm:cxn modelId="{F4E2CBBD-4679-4995-9098-68BAFF7671D5}" type="presParOf" srcId="{62245436-C4B0-4090-856F-62CCC668A968}" destId="{27394BCF-406D-412A-A14B-392877D793D7}" srcOrd="0" destOrd="0" presId="urn:microsoft.com/office/officeart/2016/7/layout/RepeatingBendingProcessNew"/>
    <dgm:cxn modelId="{B21E8645-CB4E-45D8-BC5C-2B8066FE69A0}" type="presParOf" srcId="{BDD632BF-CAC1-4980-8407-A5FCF88D74FC}" destId="{A400BB0E-4566-4E5E-9B46-BFE49FD4187D}" srcOrd="1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D6F44C-9F1F-4775-830B-04436037DC4B}">
      <dsp:nvSpPr>
        <dsp:cNvPr id="0" name=""/>
        <dsp:cNvSpPr/>
      </dsp:nvSpPr>
      <dsp:spPr>
        <a:xfrm>
          <a:off x="1014450" y="602622"/>
          <a:ext cx="1265962" cy="1265962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B23645-31C2-4A67-86F9-BE9F67A1CB21}">
      <dsp:nvSpPr>
        <dsp:cNvPr id="0" name=""/>
        <dsp:cNvSpPr/>
      </dsp:nvSpPr>
      <dsp:spPr>
        <a:xfrm>
          <a:off x="240806" y="2219089"/>
          <a:ext cx="2813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600" kern="1200"/>
            <a:t>Image/Text/Musıc Classıfıcatıon</a:t>
          </a:r>
          <a:endParaRPr lang="en-US" sz="2600" kern="1200"/>
        </a:p>
      </dsp:txBody>
      <dsp:txXfrm>
        <a:off x="240806" y="2219089"/>
        <a:ext cx="2813250" cy="720000"/>
      </dsp:txXfrm>
    </dsp:sp>
    <dsp:sp modelId="{FEA55A4F-435D-4F51-8D05-4AD934EF1553}">
      <dsp:nvSpPr>
        <dsp:cNvPr id="0" name=""/>
        <dsp:cNvSpPr/>
      </dsp:nvSpPr>
      <dsp:spPr>
        <a:xfrm>
          <a:off x="4320018" y="602622"/>
          <a:ext cx="1265962" cy="12659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462F6C-366C-40BB-B19E-131455E0D5AF}">
      <dsp:nvSpPr>
        <dsp:cNvPr id="0" name=""/>
        <dsp:cNvSpPr/>
      </dsp:nvSpPr>
      <dsp:spPr>
        <a:xfrm>
          <a:off x="3546375" y="2219089"/>
          <a:ext cx="2813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noProof="0"/>
            <a:t>Bioinformatics</a:t>
          </a:r>
        </a:p>
      </dsp:txBody>
      <dsp:txXfrm>
        <a:off x="3546375" y="2219089"/>
        <a:ext cx="2813250" cy="720000"/>
      </dsp:txXfrm>
    </dsp:sp>
    <dsp:sp modelId="{92ED57BA-DE21-41FF-B0A2-B0A350377435}">
      <dsp:nvSpPr>
        <dsp:cNvPr id="0" name=""/>
        <dsp:cNvSpPr/>
      </dsp:nvSpPr>
      <dsp:spPr>
        <a:xfrm>
          <a:off x="7625587" y="602622"/>
          <a:ext cx="1265962" cy="12659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E86FE1-832F-4780-8E6B-956A117E45C2}">
      <dsp:nvSpPr>
        <dsp:cNvPr id="0" name=""/>
        <dsp:cNvSpPr/>
      </dsp:nvSpPr>
      <dsp:spPr>
        <a:xfrm>
          <a:off x="6851943" y="2219089"/>
          <a:ext cx="2813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557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600" kern="1200"/>
            <a:t>Recommender systems</a:t>
          </a:r>
          <a:endParaRPr lang="en-US" sz="2600" kern="1200"/>
        </a:p>
      </dsp:txBody>
      <dsp:txXfrm>
        <a:off x="6851943" y="2219089"/>
        <a:ext cx="2813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24AD06-90A5-455B-9520-F2792D9BC25F}">
      <dsp:nvSpPr>
        <dsp:cNvPr id="0" name=""/>
        <dsp:cNvSpPr/>
      </dsp:nvSpPr>
      <dsp:spPr>
        <a:xfrm>
          <a:off x="2111484" y="848941"/>
          <a:ext cx="4550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5001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26844" y="892233"/>
        <a:ext cx="24280" cy="4856"/>
      </dsp:txXfrm>
    </dsp:sp>
    <dsp:sp modelId="{FB2E339A-45DA-43E9-AB38-821FCF63CFA0}">
      <dsp:nvSpPr>
        <dsp:cNvPr id="0" name=""/>
        <dsp:cNvSpPr/>
      </dsp:nvSpPr>
      <dsp:spPr>
        <a:xfrm>
          <a:off x="1971" y="261267"/>
          <a:ext cx="2111312" cy="1266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56" tIns="108595" rIns="103456" bIns="1085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Remove HTML Tags</a:t>
          </a:r>
          <a:endParaRPr lang="en-US" sz="1800" kern="1200"/>
        </a:p>
      </dsp:txBody>
      <dsp:txXfrm>
        <a:off x="1971" y="261267"/>
        <a:ext cx="2111312" cy="1266787"/>
      </dsp:txXfrm>
    </dsp:sp>
    <dsp:sp modelId="{64F7700C-11A8-4ACC-A29B-68225FA51D5B}">
      <dsp:nvSpPr>
        <dsp:cNvPr id="0" name=""/>
        <dsp:cNvSpPr/>
      </dsp:nvSpPr>
      <dsp:spPr>
        <a:xfrm>
          <a:off x="4708399" y="848941"/>
          <a:ext cx="4550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5001" y="45720"/>
              </a:lnTo>
            </a:path>
          </a:pathLst>
        </a:custGeom>
        <a:noFill/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23759" y="892233"/>
        <a:ext cx="24280" cy="4856"/>
      </dsp:txXfrm>
    </dsp:sp>
    <dsp:sp modelId="{E6D6794D-3914-46EF-A44B-1CF78E55BF94}">
      <dsp:nvSpPr>
        <dsp:cNvPr id="0" name=""/>
        <dsp:cNvSpPr/>
      </dsp:nvSpPr>
      <dsp:spPr>
        <a:xfrm>
          <a:off x="2598886" y="261267"/>
          <a:ext cx="2111312" cy="126678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56" tIns="108595" rIns="103456" bIns="1085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Remove Accented Characters</a:t>
          </a:r>
          <a:endParaRPr lang="en-US" sz="1800" kern="1200"/>
        </a:p>
      </dsp:txBody>
      <dsp:txXfrm>
        <a:off x="2598886" y="261267"/>
        <a:ext cx="2111312" cy="1266787"/>
      </dsp:txXfrm>
    </dsp:sp>
    <dsp:sp modelId="{EDFD3DF5-63AB-4914-BECB-F997599A07D8}">
      <dsp:nvSpPr>
        <dsp:cNvPr id="0" name=""/>
        <dsp:cNvSpPr/>
      </dsp:nvSpPr>
      <dsp:spPr>
        <a:xfrm>
          <a:off x="7305313" y="848941"/>
          <a:ext cx="4550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5001" y="45720"/>
              </a:lnTo>
            </a:path>
          </a:pathLst>
        </a:custGeom>
        <a:noFill/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20674" y="892233"/>
        <a:ext cx="24280" cy="4856"/>
      </dsp:txXfrm>
    </dsp:sp>
    <dsp:sp modelId="{47873C19-D655-497A-A45B-0D1ACB31F2E9}">
      <dsp:nvSpPr>
        <dsp:cNvPr id="0" name=""/>
        <dsp:cNvSpPr/>
      </dsp:nvSpPr>
      <dsp:spPr>
        <a:xfrm>
          <a:off x="5195800" y="261267"/>
          <a:ext cx="2111312" cy="126678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56" tIns="108595" rIns="103456" bIns="1085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Remove Punctuations</a:t>
          </a:r>
          <a:endParaRPr lang="en-US" sz="1800" kern="1200"/>
        </a:p>
      </dsp:txBody>
      <dsp:txXfrm>
        <a:off x="5195800" y="261267"/>
        <a:ext cx="2111312" cy="1266787"/>
      </dsp:txXfrm>
    </dsp:sp>
    <dsp:sp modelId="{0160E21A-0E9B-485B-97EF-44C22FA9F78E}">
      <dsp:nvSpPr>
        <dsp:cNvPr id="0" name=""/>
        <dsp:cNvSpPr/>
      </dsp:nvSpPr>
      <dsp:spPr>
        <a:xfrm>
          <a:off x="1057627" y="1526255"/>
          <a:ext cx="7790744" cy="455001"/>
        </a:xfrm>
        <a:custGeom>
          <a:avLst/>
          <a:gdLst/>
          <a:ahLst/>
          <a:cxnLst/>
          <a:rect l="0" t="0" r="0" b="0"/>
          <a:pathLst>
            <a:path>
              <a:moveTo>
                <a:pt x="7790744" y="0"/>
              </a:moveTo>
              <a:lnTo>
                <a:pt x="7790744" y="244600"/>
              </a:lnTo>
              <a:lnTo>
                <a:pt x="0" y="244600"/>
              </a:lnTo>
              <a:lnTo>
                <a:pt x="0" y="455001"/>
              </a:lnTo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757853" y="1751327"/>
        <a:ext cx="390293" cy="4856"/>
      </dsp:txXfrm>
    </dsp:sp>
    <dsp:sp modelId="{0FE72FAF-2E32-4EE2-801F-A7DB3473DDBF}">
      <dsp:nvSpPr>
        <dsp:cNvPr id="0" name=""/>
        <dsp:cNvSpPr/>
      </dsp:nvSpPr>
      <dsp:spPr>
        <a:xfrm>
          <a:off x="7792715" y="261267"/>
          <a:ext cx="2111312" cy="1266787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56" tIns="108595" rIns="103456" bIns="1085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Remove Characters Not In The Alphabet</a:t>
          </a:r>
          <a:endParaRPr lang="en-US" sz="1800" kern="1200"/>
        </a:p>
      </dsp:txBody>
      <dsp:txXfrm>
        <a:off x="7792715" y="261267"/>
        <a:ext cx="2111312" cy="1266787"/>
      </dsp:txXfrm>
    </dsp:sp>
    <dsp:sp modelId="{26396E72-05E9-4CA2-B37A-B64BD22707CA}">
      <dsp:nvSpPr>
        <dsp:cNvPr id="0" name=""/>
        <dsp:cNvSpPr/>
      </dsp:nvSpPr>
      <dsp:spPr>
        <a:xfrm>
          <a:off x="2111484" y="2601330"/>
          <a:ext cx="4550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5001" y="45720"/>
              </a:lnTo>
            </a:path>
          </a:pathLst>
        </a:custGeom>
        <a:noFill/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326844" y="2644622"/>
        <a:ext cx="24280" cy="4856"/>
      </dsp:txXfrm>
    </dsp:sp>
    <dsp:sp modelId="{254E4B54-25DF-464E-B645-2A977EC2F813}">
      <dsp:nvSpPr>
        <dsp:cNvPr id="0" name=""/>
        <dsp:cNvSpPr/>
      </dsp:nvSpPr>
      <dsp:spPr>
        <a:xfrm>
          <a:off x="1971" y="2013656"/>
          <a:ext cx="2111312" cy="1266787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56" tIns="108595" rIns="103456" bIns="1085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Convert It Lowercase</a:t>
          </a:r>
          <a:endParaRPr lang="en-US" sz="1800" kern="1200"/>
        </a:p>
      </dsp:txBody>
      <dsp:txXfrm>
        <a:off x="1971" y="2013656"/>
        <a:ext cx="2111312" cy="1266787"/>
      </dsp:txXfrm>
    </dsp:sp>
    <dsp:sp modelId="{62245436-C4B0-4090-856F-62CCC668A968}">
      <dsp:nvSpPr>
        <dsp:cNvPr id="0" name=""/>
        <dsp:cNvSpPr/>
      </dsp:nvSpPr>
      <dsp:spPr>
        <a:xfrm>
          <a:off x="4708399" y="2601330"/>
          <a:ext cx="45500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55001" y="45720"/>
              </a:lnTo>
            </a:path>
          </a:pathLst>
        </a:custGeom>
        <a:noFill/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923759" y="2644622"/>
        <a:ext cx="24280" cy="4856"/>
      </dsp:txXfrm>
    </dsp:sp>
    <dsp:sp modelId="{ACDC2A16-064A-49C7-81F1-0AF34F1C337B}">
      <dsp:nvSpPr>
        <dsp:cNvPr id="0" name=""/>
        <dsp:cNvSpPr/>
      </dsp:nvSpPr>
      <dsp:spPr>
        <a:xfrm>
          <a:off x="2598886" y="2013656"/>
          <a:ext cx="2111312" cy="1266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56" tIns="108595" rIns="103456" bIns="1085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Stemming</a:t>
          </a:r>
          <a:endParaRPr lang="en-US" sz="1800" kern="1200"/>
        </a:p>
      </dsp:txBody>
      <dsp:txXfrm>
        <a:off x="2598886" y="2013656"/>
        <a:ext cx="2111312" cy="1266787"/>
      </dsp:txXfrm>
    </dsp:sp>
    <dsp:sp modelId="{A400BB0E-4566-4E5E-9B46-BFE49FD4187D}">
      <dsp:nvSpPr>
        <dsp:cNvPr id="0" name=""/>
        <dsp:cNvSpPr/>
      </dsp:nvSpPr>
      <dsp:spPr>
        <a:xfrm>
          <a:off x="5195800" y="2013656"/>
          <a:ext cx="2111312" cy="1266787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3456" tIns="108595" rIns="103456" bIns="108595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/>
            <a:t>Remove Stop Words</a:t>
          </a:r>
          <a:endParaRPr lang="en-US" sz="1800" kern="1200"/>
        </a:p>
      </dsp:txBody>
      <dsp:txXfrm>
        <a:off x="5195800" y="2013656"/>
        <a:ext cx="2111312" cy="12667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sv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592BB4-9FCB-4B67-BB86-3BB87938CE29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0A24CC-EFB2-4A3A-A49B-37F20B635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777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accent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99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tr-TR"/>
              <a:t>Resim eklemek için simgeye tıklayın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25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3583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49377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51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0159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r-TR"/>
              <a:t>Resim eklemek için simgeye tıklayın</a:t>
            </a:r>
            <a:endParaRPr lang="en-US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r-TR"/>
              <a:t>Resim eklemek için simgeye tıklayın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tr-TR"/>
              <a:t>Resim eklemek için simgeye tıklayın</a:t>
            </a:r>
            <a:endParaRPr lang="en-US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6634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2302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140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60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57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73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64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2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028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51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202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61511D-3553-4A64-AF3E-C547A8384871}" type="datetimeFigureOut">
              <a:rPr lang="en-US" smtClean="0"/>
              <a:t>2/14/2023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3DF56-A927-41BE-8275-BB47D95F3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331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82" r:id="rId1"/>
    <p:sldLayoutId id="2147484283" r:id="rId2"/>
    <p:sldLayoutId id="2147484284" r:id="rId3"/>
    <p:sldLayoutId id="2147484285" r:id="rId4"/>
    <p:sldLayoutId id="2147484286" r:id="rId5"/>
    <p:sldLayoutId id="2147484287" r:id="rId6"/>
    <p:sldLayoutId id="2147484288" r:id="rId7"/>
    <p:sldLayoutId id="2147484289" r:id="rId8"/>
    <p:sldLayoutId id="2147484290" r:id="rId9"/>
    <p:sldLayoutId id="2147484291" r:id="rId10"/>
    <p:sldLayoutId id="2147484292" r:id="rId11"/>
    <p:sldLayoutId id="2147484293" r:id="rId12"/>
    <p:sldLayoutId id="2147484294" r:id="rId13"/>
    <p:sldLayoutId id="2147484295" r:id="rId14"/>
    <p:sldLayoutId id="2147484296" r:id="rId15"/>
    <p:sldLayoutId id="2147484297" r:id="rId16"/>
    <p:sldLayoutId id="214748429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sa/3.0/" TargetMode="External"/><Relationship Id="rId5" Type="http://schemas.openxmlformats.org/officeDocument/2006/relationships/hyperlink" Target="https://www.deviantart.com/swapnilnarendra/art/My-Favorite-Films-Collage-139575978" TargetMode="Externa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icture 2">
            <a:extLst>
              <a:ext uri="{FF2B5EF4-FFF2-40B4-BE49-F238E27FC236}">
                <a16:creationId xmlns:a16="http://schemas.microsoft.com/office/drawing/2014/main" id="{203F60DC-3F71-49E4-9DAB-07F6F776C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 xmlns:a16="http://schemas.microsoft.com/office/drawing/2014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6" name="Group 85">
            <a:extLst>
              <a:ext uri="{FF2B5EF4-FFF2-40B4-BE49-F238E27FC236}">
                <a16:creationId xmlns:a16="http://schemas.microsoft.com/office/drawing/2014/main" id="{FE0974BA-28D6-4D03-A93A-98DFC7190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76EA578B-67A5-45D4-BE05-15EA588E2D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99" name="Rectangle 5">
                <a:extLst>
                  <a:ext uri="{FF2B5EF4-FFF2-40B4-BE49-F238E27FC236}">
                    <a16:creationId xmlns:a16="http://schemas.microsoft.com/office/drawing/2014/main" id="{EFD4433C-E0E3-4430-A9CC-25846603C7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6">
                <a:extLst>
                  <a:ext uri="{FF2B5EF4-FFF2-40B4-BE49-F238E27FC236}">
                    <a16:creationId xmlns:a16="http://schemas.microsoft.com/office/drawing/2014/main" id="{C81924A9-DCA1-4E4E-9871-A61EA8F415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7">
                <a:extLst>
                  <a:ext uri="{FF2B5EF4-FFF2-40B4-BE49-F238E27FC236}">
                    <a16:creationId xmlns:a16="http://schemas.microsoft.com/office/drawing/2014/main" id="{9DCA138B-050D-4563-947F-DB4C97415C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Freeform 8">
                <a:extLst>
                  <a:ext uri="{FF2B5EF4-FFF2-40B4-BE49-F238E27FC236}">
                    <a16:creationId xmlns:a16="http://schemas.microsoft.com/office/drawing/2014/main" id="{AC7E4367-A1AE-4D50-AF27-77A8D0EDF2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9">
                <a:extLst>
                  <a:ext uri="{FF2B5EF4-FFF2-40B4-BE49-F238E27FC236}">
                    <a16:creationId xmlns:a16="http://schemas.microsoft.com/office/drawing/2014/main" id="{E46D988C-BE0D-49CB-A5A1-8D6D2A55A9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10">
                <a:extLst>
                  <a:ext uri="{FF2B5EF4-FFF2-40B4-BE49-F238E27FC236}">
                    <a16:creationId xmlns:a16="http://schemas.microsoft.com/office/drawing/2014/main" id="{E383E5FB-776B-4CD0-87AE-A4151C8929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11">
                <a:extLst>
                  <a:ext uri="{FF2B5EF4-FFF2-40B4-BE49-F238E27FC236}">
                    <a16:creationId xmlns:a16="http://schemas.microsoft.com/office/drawing/2014/main" id="{432D924B-B627-4379-A548-CEF9B8DB3E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12">
                <a:extLst>
                  <a:ext uri="{FF2B5EF4-FFF2-40B4-BE49-F238E27FC236}">
                    <a16:creationId xmlns:a16="http://schemas.microsoft.com/office/drawing/2014/main" id="{948973D5-5480-482D-A694-0BCA3A0CF9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13">
                <a:extLst>
                  <a:ext uri="{FF2B5EF4-FFF2-40B4-BE49-F238E27FC236}">
                    <a16:creationId xmlns:a16="http://schemas.microsoft.com/office/drawing/2014/main" id="{6E5C50EA-C8C0-4E50-9321-E9E0E6FB03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14">
                <a:extLst>
                  <a:ext uri="{FF2B5EF4-FFF2-40B4-BE49-F238E27FC236}">
                    <a16:creationId xmlns:a16="http://schemas.microsoft.com/office/drawing/2014/main" id="{5E6E164C-CF38-4EA0-B1E7-25B67DC488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15">
                <a:extLst>
                  <a:ext uri="{FF2B5EF4-FFF2-40B4-BE49-F238E27FC236}">
                    <a16:creationId xmlns:a16="http://schemas.microsoft.com/office/drawing/2014/main" id="{275BB4F8-C52D-42A1-89B6-EA7C1EF2B5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Line 16">
                <a:extLst>
                  <a:ext uri="{FF2B5EF4-FFF2-40B4-BE49-F238E27FC236}">
                    <a16:creationId xmlns:a16="http://schemas.microsoft.com/office/drawing/2014/main" id="{3EA644EB-7C59-4A69-A17C-0A091C76EB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11" name="Freeform 17">
                <a:extLst>
                  <a:ext uri="{FF2B5EF4-FFF2-40B4-BE49-F238E27FC236}">
                    <a16:creationId xmlns:a16="http://schemas.microsoft.com/office/drawing/2014/main" id="{FC7A2E55-98BB-48F5-933E-BB4C44371E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18">
                <a:extLst>
                  <a:ext uri="{FF2B5EF4-FFF2-40B4-BE49-F238E27FC236}">
                    <a16:creationId xmlns:a16="http://schemas.microsoft.com/office/drawing/2014/main" id="{7B3153FF-E838-4F77-9DDE-386D9C5220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3" name="Freeform 19">
                <a:extLst>
                  <a:ext uri="{FF2B5EF4-FFF2-40B4-BE49-F238E27FC236}">
                    <a16:creationId xmlns:a16="http://schemas.microsoft.com/office/drawing/2014/main" id="{0ACDA275-09E6-40C9-A885-41E65D914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4" name="Freeform 20">
                <a:extLst>
                  <a:ext uri="{FF2B5EF4-FFF2-40B4-BE49-F238E27FC236}">
                    <a16:creationId xmlns:a16="http://schemas.microsoft.com/office/drawing/2014/main" id="{27A78154-D76E-4234-9932-DF1D767991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5" name="Rectangle 21">
                <a:extLst>
                  <a:ext uri="{FF2B5EF4-FFF2-40B4-BE49-F238E27FC236}">
                    <a16:creationId xmlns:a16="http://schemas.microsoft.com/office/drawing/2014/main" id="{6240ED9D-19A5-4A1A-8E4F-24128D8107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16" name="Freeform 22">
                <a:extLst>
                  <a:ext uri="{FF2B5EF4-FFF2-40B4-BE49-F238E27FC236}">
                    <a16:creationId xmlns:a16="http://schemas.microsoft.com/office/drawing/2014/main" id="{76599DAD-F77E-48DE-ABDA-B923C1591C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7" name="Freeform 23">
                <a:extLst>
                  <a:ext uri="{FF2B5EF4-FFF2-40B4-BE49-F238E27FC236}">
                    <a16:creationId xmlns:a16="http://schemas.microsoft.com/office/drawing/2014/main" id="{55DF1E32-B823-4B69-B62A-5D509408AC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8" name="Freeform 24">
                <a:extLst>
                  <a:ext uri="{FF2B5EF4-FFF2-40B4-BE49-F238E27FC236}">
                    <a16:creationId xmlns:a16="http://schemas.microsoft.com/office/drawing/2014/main" id="{31F0DA43-9464-488B-BBD1-203DDE6EE9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9" name="Freeform 25">
                <a:extLst>
                  <a:ext uri="{FF2B5EF4-FFF2-40B4-BE49-F238E27FC236}">
                    <a16:creationId xmlns:a16="http://schemas.microsoft.com/office/drawing/2014/main" id="{A713508B-1644-449F-B053-3737E996A4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0" name="Freeform 26">
                <a:extLst>
                  <a:ext uri="{FF2B5EF4-FFF2-40B4-BE49-F238E27FC236}">
                    <a16:creationId xmlns:a16="http://schemas.microsoft.com/office/drawing/2014/main" id="{37683D86-FA1B-4BF8-9931-BAB6D306D4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1" name="Freeform 27">
                <a:extLst>
                  <a:ext uri="{FF2B5EF4-FFF2-40B4-BE49-F238E27FC236}">
                    <a16:creationId xmlns:a16="http://schemas.microsoft.com/office/drawing/2014/main" id="{6E4F8A37-8002-4981-83EE-C426C07DCD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2" name="Freeform 28">
                <a:extLst>
                  <a:ext uri="{FF2B5EF4-FFF2-40B4-BE49-F238E27FC236}">
                    <a16:creationId xmlns:a16="http://schemas.microsoft.com/office/drawing/2014/main" id="{C4DC46CF-71B6-4BEB-BB8D-1F8AEA96CA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3" name="Freeform 29">
                <a:extLst>
                  <a:ext uri="{FF2B5EF4-FFF2-40B4-BE49-F238E27FC236}">
                    <a16:creationId xmlns:a16="http://schemas.microsoft.com/office/drawing/2014/main" id="{3DAAC3E4-3B23-4047-8D27-34B997C9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4" name="Freeform 30">
                <a:extLst>
                  <a:ext uri="{FF2B5EF4-FFF2-40B4-BE49-F238E27FC236}">
                    <a16:creationId xmlns:a16="http://schemas.microsoft.com/office/drawing/2014/main" id="{31FCB06C-51CC-441C-B360-9670164DE9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5" name="Freeform 31">
                <a:extLst>
                  <a:ext uri="{FF2B5EF4-FFF2-40B4-BE49-F238E27FC236}">
                    <a16:creationId xmlns:a16="http://schemas.microsoft.com/office/drawing/2014/main" id="{CFC887CD-B08D-408B-A2B4-F3B5CB3A4D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30" name="Group 87">
              <a:extLst>
                <a:ext uri="{FF2B5EF4-FFF2-40B4-BE49-F238E27FC236}">
                  <a16:creationId xmlns:a16="http://schemas.microsoft.com/office/drawing/2014/main" id="{805D3328-FC99-4D10-B2D8-5D01DEA55E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86" name="Freeform 32">
                <a:extLst>
                  <a:ext uri="{FF2B5EF4-FFF2-40B4-BE49-F238E27FC236}">
                    <a16:creationId xmlns:a16="http://schemas.microsoft.com/office/drawing/2014/main" id="{73020627-416F-402D-8D21-A99ED62E50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33">
                <a:extLst>
                  <a:ext uri="{FF2B5EF4-FFF2-40B4-BE49-F238E27FC236}">
                    <a16:creationId xmlns:a16="http://schemas.microsoft.com/office/drawing/2014/main" id="{D3DAF064-3433-4FCB-B8CE-626BF5546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34">
                <a:extLst>
                  <a:ext uri="{FF2B5EF4-FFF2-40B4-BE49-F238E27FC236}">
                    <a16:creationId xmlns:a16="http://schemas.microsoft.com/office/drawing/2014/main" id="{11904BD3-81D9-43F2-BE74-D424388ACC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35">
                <a:extLst>
                  <a:ext uri="{FF2B5EF4-FFF2-40B4-BE49-F238E27FC236}">
                    <a16:creationId xmlns:a16="http://schemas.microsoft.com/office/drawing/2014/main" id="{5E25F735-7D6C-4714-BA7E-8D340370F4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36">
                <a:extLst>
                  <a:ext uri="{FF2B5EF4-FFF2-40B4-BE49-F238E27FC236}">
                    <a16:creationId xmlns:a16="http://schemas.microsoft.com/office/drawing/2014/main" id="{30817020-E490-40E3-B018-78273B5E31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37">
                <a:extLst>
                  <a:ext uri="{FF2B5EF4-FFF2-40B4-BE49-F238E27FC236}">
                    <a16:creationId xmlns:a16="http://schemas.microsoft.com/office/drawing/2014/main" id="{F427962E-1B2C-4D54-8776-7A06EE038A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38">
                <a:extLst>
                  <a:ext uri="{FF2B5EF4-FFF2-40B4-BE49-F238E27FC236}">
                    <a16:creationId xmlns:a16="http://schemas.microsoft.com/office/drawing/2014/main" id="{AE792A3C-67D9-4F28-9C39-5719133147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39">
                <a:extLst>
                  <a:ext uri="{FF2B5EF4-FFF2-40B4-BE49-F238E27FC236}">
                    <a16:creationId xmlns:a16="http://schemas.microsoft.com/office/drawing/2014/main" id="{07A5F98A-8C7A-4EF2-94AA-A590459933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40">
                <a:extLst>
                  <a:ext uri="{FF2B5EF4-FFF2-40B4-BE49-F238E27FC236}">
                    <a16:creationId xmlns:a16="http://schemas.microsoft.com/office/drawing/2014/main" id="{C6AD98FC-AD56-4D24-BC82-047FE59B1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Rectangle 41">
                <a:extLst>
                  <a:ext uri="{FF2B5EF4-FFF2-40B4-BE49-F238E27FC236}">
                    <a16:creationId xmlns:a16="http://schemas.microsoft.com/office/drawing/2014/main" id="{B405452A-549E-4652-8F4A-F4D5994C8F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p14="http://schemas.microsoft.com/office/powerpoint/2010/main" xmlns:a14="http://schemas.microsoft.com/office/drawing/2010/main" xmlns:a16="http://schemas.microsoft.com/office/drawing/2014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36511218-B9AA-4B98-BC1D-CCC9BB28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28" name="Rectangle 127">
              <a:extLst>
                <a:ext uri="{FF2B5EF4-FFF2-40B4-BE49-F238E27FC236}">
                  <a16:creationId xmlns:a16="http://schemas.microsoft.com/office/drawing/2014/main" id="{4091B7F8-4439-4ACD-B578-E523334B92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9" name="Picture 2">
              <a:extLst>
                <a:ext uri="{FF2B5EF4-FFF2-40B4-BE49-F238E27FC236}">
                  <a16:creationId xmlns:a16="http://schemas.microsoft.com/office/drawing/2014/main" id="{18EF6BE6-0FCE-475D-BAB2-683B36D578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 xmlns:a16="http://schemas.microsoft.com/office/drawing/2014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20174CDE-04BA-4664-AADD-C68BAB63ED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0402" y="618518"/>
            <a:ext cx="6101597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Movie-Genre-Multi-Label-Text-Classification</a:t>
            </a:r>
          </a:p>
        </p:txBody>
      </p:sp>
      <p:pic>
        <p:nvPicPr>
          <p:cNvPr id="5" name="Picture 4" descr="Panneau de scène sur arrière-plan rouge">
            <a:extLst>
              <a:ext uri="{FF2B5EF4-FFF2-40B4-BE49-F238E27FC236}">
                <a16:creationId xmlns:a16="http://schemas.microsoft.com/office/drawing/2014/main" id="{B270A5EC-8209-4E64-ED1B-4EAD5879F5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860" r="30751" b="-1"/>
          <a:stretch/>
        </p:blipFill>
        <p:spPr>
          <a:xfrm>
            <a:off x="-5597" y="10"/>
            <a:ext cx="6101597" cy="6857990"/>
          </a:xfrm>
          <a:prstGeom prst="rect">
            <a:avLst/>
          </a:prstGeom>
        </p:spPr>
      </p:pic>
      <p:grpSp>
        <p:nvGrpSpPr>
          <p:cNvPr id="131" name="Group 130">
            <a:extLst>
              <a:ext uri="{FF2B5EF4-FFF2-40B4-BE49-F238E27FC236}">
                <a16:creationId xmlns:a16="http://schemas.microsoft.com/office/drawing/2014/main" id="{5815A4C8-B67A-417B-881F-B10F7754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E908880B-41F4-47DC-A5D9-CC6110F11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3" name="Freeform 6">
              <a:extLst>
                <a:ext uri="{FF2B5EF4-FFF2-40B4-BE49-F238E27FC236}">
                  <a16:creationId xmlns:a16="http://schemas.microsoft.com/office/drawing/2014/main" id="{63AF45E0-DAB3-4BF0-B6F4-DD30CA25E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7">
              <a:extLst>
                <a:ext uri="{FF2B5EF4-FFF2-40B4-BE49-F238E27FC236}">
                  <a16:creationId xmlns:a16="http://schemas.microsoft.com/office/drawing/2014/main" id="{AD76E2E6-F745-4365-9908-0B9E1A5E0A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76F5917B-27A0-4E27-B437-D38E7294E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6" name="Freeform 9">
              <a:extLst>
                <a:ext uri="{FF2B5EF4-FFF2-40B4-BE49-F238E27FC236}">
                  <a16:creationId xmlns:a16="http://schemas.microsoft.com/office/drawing/2014/main" id="{6DB713C1-FF7B-4575-8117-022C649B6A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10">
              <a:extLst>
                <a:ext uri="{FF2B5EF4-FFF2-40B4-BE49-F238E27FC236}">
                  <a16:creationId xmlns:a16="http://schemas.microsoft.com/office/drawing/2014/main" id="{BB7E4ACC-44D9-4792-9E29-712DDBD005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11">
              <a:extLst>
                <a:ext uri="{FF2B5EF4-FFF2-40B4-BE49-F238E27FC236}">
                  <a16:creationId xmlns:a16="http://schemas.microsoft.com/office/drawing/2014/main" id="{0A3FC698-6397-4AAD-BFE7-5436973BD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12">
              <a:extLst>
                <a:ext uri="{FF2B5EF4-FFF2-40B4-BE49-F238E27FC236}">
                  <a16:creationId xmlns:a16="http://schemas.microsoft.com/office/drawing/2014/main" id="{01236AB7-797D-4790-AADE-7C43A7DD9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13">
              <a:extLst>
                <a:ext uri="{FF2B5EF4-FFF2-40B4-BE49-F238E27FC236}">
                  <a16:creationId xmlns:a16="http://schemas.microsoft.com/office/drawing/2014/main" id="{E089A1E5-35CB-4B0E-89EE-FB2AB368F9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14">
              <a:extLst>
                <a:ext uri="{FF2B5EF4-FFF2-40B4-BE49-F238E27FC236}">
                  <a16:creationId xmlns:a16="http://schemas.microsoft.com/office/drawing/2014/main" id="{E1B3676D-5E71-4B0E-9A27-97E7B016E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15">
              <a:extLst>
                <a:ext uri="{FF2B5EF4-FFF2-40B4-BE49-F238E27FC236}">
                  <a16:creationId xmlns:a16="http://schemas.microsoft.com/office/drawing/2014/main" id="{D8D40786-1ED1-48CB-9998-047B97FE2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035C2320-C3B2-4989-A4E2-C71FA7F505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17">
              <a:extLst>
                <a:ext uri="{FF2B5EF4-FFF2-40B4-BE49-F238E27FC236}">
                  <a16:creationId xmlns:a16="http://schemas.microsoft.com/office/drawing/2014/main" id="{CF46DEE0-1E3B-4861-841A-3DBBAF79C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18">
              <a:extLst>
                <a:ext uri="{FF2B5EF4-FFF2-40B4-BE49-F238E27FC236}">
                  <a16:creationId xmlns:a16="http://schemas.microsoft.com/office/drawing/2014/main" id="{96962E2E-BDC1-40A1-9CA9-DCD1E2F2C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19">
              <a:extLst>
                <a:ext uri="{FF2B5EF4-FFF2-40B4-BE49-F238E27FC236}">
                  <a16:creationId xmlns:a16="http://schemas.microsoft.com/office/drawing/2014/main" id="{0AB10F96-B5B5-493C-B58A-ABAD1B5D80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20">
              <a:extLst>
                <a:ext uri="{FF2B5EF4-FFF2-40B4-BE49-F238E27FC236}">
                  <a16:creationId xmlns:a16="http://schemas.microsoft.com/office/drawing/2014/main" id="{385FEB28-D230-4850-96D1-B84416B2E0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21">
              <a:extLst>
                <a:ext uri="{FF2B5EF4-FFF2-40B4-BE49-F238E27FC236}">
                  <a16:creationId xmlns:a16="http://schemas.microsoft.com/office/drawing/2014/main" id="{7D69D500-53C1-4C49-986B-0C77700A7D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22">
              <a:extLst>
                <a:ext uri="{FF2B5EF4-FFF2-40B4-BE49-F238E27FC236}">
                  <a16:creationId xmlns:a16="http://schemas.microsoft.com/office/drawing/2014/main" id="{242E9848-2FB4-4D7D-AE1F-FCB62E4AB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23">
              <a:extLst>
                <a:ext uri="{FF2B5EF4-FFF2-40B4-BE49-F238E27FC236}">
                  <a16:creationId xmlns:a16="http://schemas.microsoft.com/office/drawing/2014/main" id="{F007433C-DB9E-4A75-BA95-1012EFDE82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24">
              <a:extLst>
                <a:ext uri="{FF2B5EF4-FFF2-40B4-BE49-F238E27FC236}">
                  <a16:creationId xmlns:a16="http://schemas.microsoft.com/office/drawing/2014/main" id="{F0402231-D741-48D0-BF9A-1FCA25B572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25">
              <a:extLst>
                <a:ext uri="{FF2B5EF4-FFF2-40B4-BE49-F238E27FC236}">
                  <a16:creationId xmlns:a16="http://schemas.microsoft.com/office/drawing/2014/main" id="{CE7FBE95-E865-4925-8852-1F46C1A852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26">
              <a:extLst>
                <a:ext uri="{FF2B5EF4-FFF2-40B4-BE49-F238E27FC236}">
                  <a16:creationId xmlns:a16="http://schemas.microsoft.com/office/drawing/2014/main" id="{8F43B940-9D12-405E-9143-F5E64D347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27">
              <a:extLst>
                <a:ext uri="{FF2B5EF4-FFF2-40B4-BE49-F238E27FC236}">
                  <a16:creationId xmlns:a16="http://schemas.microsoft.com/office/drawing/2014/main" id="{AB96A555-1114-43F3-B7C1-36C528AC2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28">
              <a:extLst>
                <a:ext uri="{FF2B5EF4-FFF2-40B4-BE49-F238E27FC236}">
                  <a16:creationId xmlns:a16="http://schemas.microsoft.com/office/drawing/2014/main" id="{24C4A8E3-7739-47BF-98F1-55A35475E6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29">
              <a:extLst>
                <a:ext uri="{FF2B5EF4-FFF2-40B4-BE49-F238E27FC236}">
                  <a16:creationId xmlns:a16="http://schemas.microsoft.com/office/drawing/2014/main" id="{AA9972CC-55BF-424B-BF02-D68C8F837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30">
              <a:extLst>
                <a:ext uri="{FF2B5EF4-FFF2-40B4-BE49-F238E27FC236}">
                  <a16:creationId xmlns:a16="http://schemas.microsoft.com/office/drawing/2014/main" id="{26FE0F33-8EBE-4E8C-80B2-94D892A84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31">
              <a:extLst>
                <a:ext uri="{FF2B5EF4-FFF2-40B4-BE49-F238E27FC236}">
                  <a16:creationId xmlns:a16="http://schemas.microsoft.com/office/drawing/2014/main" id="{067215AC-EE86-41A8-906A-930B98379B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32">
              <a:extLst>
                <a:ext uri="{FF2B5EF4-FFF2-40B4-BE49-F238E27FC236}">
                  <a16:creationId xmlns:a16="http://schemas.microsoft.com/office/drawing/2014/main" id="{2A7D51B1-D027-4BB9-A7AA-77B82224CD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D863577D-1563-4E7D-B1C2-8FD6EB5E2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1" name="Freeform 34">
              <a:extLst>
                <a:ext uri="{FF2B5EF4-FFF2-40B4-BE49-F238E27FC236}">
                  <a16:creationId xmlns:a16="http://schemas.microsoft.com/office/drawing/2014/main" id="{1142C45E-91B5-43E6-815B-8DCE711EED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35">
              <a:extLst>
                <a:ext uri="{FF2B5EF4-FFF2-40B4-BE49-F238E27FC236}">
                  <a16:creationId xmlns:a16="http://schemas.microsoft.com/office/drawing/2014/main" id="{D392B29F-8F06-4525-8C60-6AD0FF87C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36">
              <a:extLst>
                <a:ext uri="{FF2B5EF4-FFF2-40B4-BE49-F238E27FC236}">
                  <a16:creationId xmlns:a16="http://schemas.microsoft.com/office/drawing/2014/main" id="{C0097D3D-4508-4DFE-9362-1D4CD53428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37">
              <a:extLst>
                <a:ext uri="{FF2B5EF4-FFF2-40B4-BE49-F238E27FC236}">
                  <a16:creationId xmlns:a16="http://schemas.microsoft.com/office/drawing/2014/main" id="{CB6E6B17-DA8C-4DFE-A8F3-C88E9C6CE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38">
              <a:extLst>
                <a:ext uri="{FF2B5EF4-FFF2-40B4-BE49-F238E27FC236}">
                  <a16:creationId xmlns:a16="http://schemas.microsoft.com/office/drawing/2014/main" id="{ED70E448-5DC1-4921-984C-B5144E20C4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39">
              <a:extLst>
                <a:ext uri="{FF2B5EF4-FFF2-40B4-BE49-F238E27FC236}">
                  <a16:creationId xmlns:a16="http://schemas.microsoft.com/office/drawing/2014/main" id="{670F7120-EA4D-4FED-8679-ADFE90C47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40">
              <a:extLst>
                <a:ext uri="{FF2B5EF4-FFF2-40B4-BE49-F238E27FC236}">
                  <a16:creationId xmlns:a16="http://schemas.microsoft.com/office/drawing/2014/main" id="{06395248-187B-4F4A-914C-C34DF7A836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41">
              <a:extLst>
                <a:ext uri="{FF2B5EF4-FFF2-40B4-BE49-F238E27FC236}">
                  <a16:creationId xmlns:a16="http://schemas.microsoft.com/office/drawing/2014/main" id="{A1A1A364-CAD6-49EE-AD57-1C5FD774C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42">
              <a:extLst>
                <a:ext uri="{FF2B5EF4-FFF2-40B4-BE49-F238E27FC236}">
                  <a16:creationId xmlns:a16="http://schemas.microsoft.com/office/drawing/2014/main" id="{A55D2F6C-C341-4B23-94D4-7860818D5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43">
              <a:extLst>
                <a:ext uri="{FF2B5EF4-FFF2-40B4-BE49-F238E27FC236}">
                  <a16:creationId xmlns:a16="http://schemas.microsoft.com/office/drawing/2014/main" id="{A997BCC5-C47B-4CBB-8574-3D21858750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44">
              <a:extLst>
                <a:ext uri="{FF2B5EF4-FFF2-40B4-BE49-F238E27FC236}">
                  <a16:creationId xmlns:a16="http://schemas.microsoft.com/office/drawing/2014/main" id="{8C080CB5-4748-447C-9A7C-7D19D53C88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1974BBB3-7214-4B90-B3F4-FD7491717C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3" name="Freeform 46">
              <a:extLst>
                <a:ext uri="{FF2B5EF4-FFF2-40B4-BE49-F238E27FC236}">
                  <a16:creationId xmlns:a16="http://schemas.microsoft.com/office/drawing/2014/main" id="{A5146950-414C-435B-93DF-86EEFE43A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47">
              <a:extLst>
                <a:ext uri="{FF2B5EF4-FFF2-40B4-BE49-F238E27FC236}">
                  <a16:creationId xmlns:a16="http://schemas.microsoft.com/office/drawing/2014/main" id="{A4F42FB5-9798-4A86-9B6F-EBD720953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48">
              <a:extLst>
                <a:ext uri="{FF2B5EF4-FFF2-40B4-BE49-F238E27FC236}">
                  <a16:creationId xmlns:a16="http://schemas.microsoft.com/office/drawing/2014/main" id="{48DA1A65-C30E-401D-96D5-CBD73B1D6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49">
              <a:extLst>
                <a:ext uri="{FF2B5EF4-FFF2-40B4-BE49-F238E27FC236}">
                  <a16:creationId xmlns:a16="http://schemas.microsoft.com/office/drawing/2014/main" id="{BFBDBDA4-F724-4A2C-B95C-0708D0E52E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50">
              <a:extLst>
                <a:ext uri="{FF2B5EF4-FFF2-40B4-BE49-F238E27FC236}">
                  <a16:creationId xmlns:a16="http://schemas.microsoft.com/office/drawing/2014/main" id="{51A9FC73-ADDC-4F4C-A52E-2416211F1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51">
              <a:extLst>
                <a:ext uri="{FF2B5EF4-FFF2-40B4-BE49-F238E27FC236}">
                  <a16:creationId xmlns:a16="http://schemas.microsoft.com/office/drawing/2014/main" id="{C1506CC0-B481-4F34-9692-55FFB0DE0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52">
              <a:extLst>
                <a:ext uri="{FF2B5EF4-FFF2-40B4-BE49-F238E27FC236}">
                  <a16:creationId xmlns:a16="http://schemas.microsoft.com/office/drawing/2014/main" id="{63C32F27-2DFD-4DC6-A459-1D8B1E35C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53">
              <a:extLst>
                <a:ext uri="{FF2B5EF4-FFF2-40B4-BE49-F238E27FC236}">
                  <a16:creationId xmlns:a16="http://schemas.microsoft.com/office/drawing/2014/main" id="{1D72781E-80D4-4D20-9CB8-B1F93F7F7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54">
              <a:extLst>
                <a:ext uri="{FF2B5EF4-FFF2-40B4-BE49-F238E27FC236}">
                  <a16:creationId xmlns:a16="http://schemas.microsoft.com/office/drawing/2014/main" id="{B185151E-5C64-466C-95A8-82DCD68F9D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55">
              <a:extLst>
                <a:ext uri="{FF2B5EF4-FFF2-40B4-BE49-F238E27FC236}">
                  <a16:creationId xmlns:a16="http://schemas.microsoft.com/office/drawing/2014/main" id="{5422BDFC-E916-4209-9AE5-5EBBFAE67F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56">
              <a:extLst>
                <a:ext uri="{FF2B5EF4-FFF2-40B4-BE49-F238E27FC236}">
                  <a16:creationId xmlns:a16="http://schemas.microsoft.com/office/drawing/2014/main" id="{CB055192-621C-4D0A-95A8-43B3D6657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57">
              <a:extLst>
                <a:ext uri="{FF2B5EF4-FFF2-40B4-BE49-F238E27FC236}">
                  <a16:creationId xmlns:a16="http://schemas.microsoft.com/office/drawing/2014/main" id="{A800D0DB-2B86-43A8-A566-5514B915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58">
              <a:extLst>
                <a:ext uri="{FF2B5EF4-FFF2-40B4-BE49-F238E27FC236}">
                  <a16:creationId xmlns:a16="http://schemas.microsoft.com/office/drawing/2014/main" id="{A24135C6-FD88-403B-98E1-C941F03C74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Alt Başlık 2">
            <a:extLst>
              <a:ext uri="{FF2B5EF4-FFF2-40B4-BE49-F238E27FC236}">
                <a16:creationId xmlns:a16="http://schemas.microsoft.com/office/drawing/2014/main" id="{5F4DBB6D-5E2F-4002-BA90-419F386637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34100" y="2249487"/>
            <a:ext cx="6053137" cy="35417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2400">
                <a:solidFill>
                  <a:schemeClr val="bg1">
                    <a:lumMod val="95000"/>
                    <a:lumOff val="5000"/>
                  </a:schemeClr>
                </a:solidFill>
              </a:rPr>
              <a:t>Machine Learning and Deep Learning (650.025, 22W) </a:t>
            </a:r>
          </a:p>
          <a:p>
            <a:pPr algn="ctr"/>
            <a:r>
              <a:rPr lang="en-US">
                <a:solidFill>
                  <a:schemeClr val="bg1">
                    <a:lumMod val="95000"/>
                    <a:lumOff val="5000"/>
                  </a:schemeClr>
                </a:solidFill>
              </a:rPr>
              <a:t>Project PRESENTATION</a:t>
            </a:r>
          </a:p>
          <a:p>
            <a:pPr algn="ctr"/>
            <a:r>
              <a:rPr lang="en-US">
                <a:solidFill>
                  <a:schemeClr val="tx1"/>
                </a:solidFill>
              </a:rPr>
              <a:t>12231704 Mustafa </a:t>
            </a:r>
            <a:r>
              <a:rPr lang="en-US" err="1">
                <a:solidFill>
                  <a:schemeClr val="tx1"/>
                </a:solidFill>
              </a:rPr>
              <a:t>Tahİr</a:t>
            </a:r>
            <a:r>
              <a:rPr lang="en-US">
                <a:solidFill>
                  <a:schemeClr val="tx1"/>
                </a:solidFill>
              </a:rPr>
              <a:t> </a:t>
            </a:r>
            <a:r>
              <a:rPr lang="en-US" err="1">
                <a:solidFill>
                  <a:schemeClr val="tx1"/>
                </a:solidFill>
              </a:rPr>
              <a:t>Bİngöl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US">
                <a:solidFill>
                  <a:schemeClr val="tx1"/>
                </a:solidFill>
              </a:rPr>
              <a:t> 12237686 Mustafa </a:t>
            </a:r>
            <a:r>
              <a:rPr lang="en-US" err="1">
                <a:solidFill>
                  <a:schemeClr val="tx1"/>
                </a:solidFill>
              </a:rPr>
              <a:t>Tayyİp</a:t>
            </a:r>
            <a:r>
              <a:rPr lang="en-US">
                <a:solidFill>
                  <a:schemeClr val="tx1"/>
                </a:solidFill>
              </a:rPr>
              <a:t> BAYRAM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16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0" name="Rectangle 189">
            <a:extLst>
              <a:ext uri="{FF2B5EF4-FFF2-40B4-BE49-F238E27FC236}">
                <a16:creationId xmlns:a16="http://schemas.microsoft.com/office/drawing/2014/main" id="{35E27155-981B-41FD-8670-5A3DAB78E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B1443E0-ABA2-274E-E006-CDCE5C40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de-DE"/>
              <a:t>Data PreProcessıng</a:t>
            </a:r>
            <a:endParaRPr lang="de-DE" err="1"/>
          </a:p>
        </p:txBody>
      </p:sp>
      <p:graphicFrame>
        <p:nvGraphicFramePr>
          <p:cNvPr id="185" name="Inhaltsplatzhalter 2">
            <a:extLst>
              <a:ext uri="{FF2B5EF4-FFF2-40B4-BE49-F238E27FC236}">
                <a16:creationId xmlns:a16="http://schemas.microsoft.com/office/drawing/2014/main" id="{923BC471-EE5D-502A-F39C-8256B013C2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5636311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57957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C703D8-E0C8-EB30-D164-891EC8C9B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DE"/>
              <a:t>Modellıng</a:t>
            </a:r>
            <a:br>
              <a:rPr lang="tr-TR"/>
            </a:br>
            <a:r>
              <a:rPr lang="tr-TR" sz="2700">
                <a:solidFill>
                  <a:schemeClr val="bg1">
                    <a:lumMod val="95000"/>
                    <a:lumOff val="5000"/>
                  </a:schemeClr>
                </a:solidFill>
              </a:rPr>
              <a:t>Text Featurization (vectorization)</a:t>
            </a:r>
            <a:br>
              <a:rPr lang="tr-TR"/>
            </a:b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0B5031-CDBF-EDAD-9704-406111CCC4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3" y="2373284"/>
            <a:ext cx="4878386" cy="644235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lvl="1"/>
            <a:r>
              <a:rPr lang="tr-TR"/>
              <a:t>TF-IDF  </a:t>
            </a:r>
          </a:p>
          <a:p>
            <a:pPr marL="457200" lvl="1" indent="0">
              <a:buNone/>
            </a:pPr>
            <a:endParaRPr lang="tr-TR"/>
          </a:p>
          <a:p>
            <a:pPr marL="457200" lvl="1" indent="0">
              <a:buNone/>
            </a:pPr>
            <a:endParaRPr lang="tr-T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6DB03F-BAA5-E181-955E-B3EAC06DA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867787"/>
          </a:xfrm>
        </p:spPr>
        <p:txBody>
          <a:bodyPr>
            <a:normAutofit fontScale="92500" lnSpcReduction="10000"/>
          </a:bodyPr>
          <a:lstStyle/>
          <a:p>
            <a:r>
              <a:rPr lang="tr-TR"/>
              <a:t>Topic Modelling – LDA (Latent Dirichlet Allocation)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4102" name="Picture 6" descr="Introduction to Natural Language Processing — TF-IDF | by Kinder Chen |  Medium">
            <a:extLst>
              <a:ext uri="{FF2B5EF4-FFF2-40B4-BE49-F238E27FC236}">
                <a16:creationId xmlns:a16="http://schemas.microsoft.com/office/drawing/2014/main" id="{A93B9966-5491-D3F0-7C37-57FEBDC91DC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794" y="3558976"/>
            <a:ext cx="4036423" cy="1237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Latent Dirichlet Allocation. Latent Dirichlet Allocation (LDA) is… | by  Harsh Bansal | Analytics Vidhya | Medium">
            <a:extLst>
              <a:ext uri="{FF2B5EF4-FFF2-40B4-BE49-F238E27FC236}">
                <a16:creationId xmlns:a16="http://schemas.microsoft.com/office/drawing/2014/main" id="{B297DD52-4F38-74E1-93E4-C9B6F393E71F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5486" y="3183774"/>
            <a:ext cx="4794068" cy="1906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6171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4" name="Group 9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215" name="Group 10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5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216" name="Rectangle 50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7" name="Group 52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218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19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220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7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8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59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221" name="Group 60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62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3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4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5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222" name="Group 66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68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69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0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1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grpSp>
        <p:nvGrpSpPr>
          <p:cNvPr id="223" name="Group 72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74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5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6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7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8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</p:spPr>
        </p:sp>
        <p:sp>
          <p:nvSpPr>
            <p:cNvPr id="79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</p:spPr>
        </p:sp>
      </p:grpSp>
      <p:sp>
        <p:nvSpPr>
          <p:cNvPr id="224" name="Rectangle 80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37204A-A67A-3F55-96B9-F9E23681A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048219" cy="109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300">
                <a:solidFill>
                  <a:srgbClr val="FFFFFF"/>
                </a:solidFill>
              </a:rPr>
              <a:t>MODELING CONTD.</a:t>
            </a:r>
            <a:br>
              <a:rPr lang="en-US" sz="2300">
                <a:solidFill>
                  <a:srgbClr val="FFFFFF"/>
                </a:solidFill>
              </a:rPr>
            </a:br>
            <a:r>
              <a:rPr lang="en-US" sz="2300">
                <a:solidFill>
                  <a:srgbClr val="FFFFFF"/>
                </a:solidFill>
              </a:rPr>
              <a:t>One-vs-rest approach used in based models</a:t>
            </a:r>
            <a:br>
              <a:rPr lang="en-US" sz="2300">
                <a:solidFill>
                  <a:srgbClr val="FFFFFF"/>
                </a:solidFill>
              </a:rPr>
            </a:br>
            <a:endParaRPr lang="en-US" sz="23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FB25F-20FB-CEE6-BDF6-0DE43C1B7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7446" y="2413001"/>
            <a:ext cx="9048218" cy="30331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715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FFFFFF"/>
                </a:solidFill>
              </a:rPr>
              <a:t>Naive Bayes</a:t>
            </a:r>
          </a:p>
          <a:p>
            <a:pPr marL="5715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FFFFFF"/>
                </a:solidFill>
              </a:rPr>
              <a:t>Logistic Regression on TF-IDF</a:t>
            </a:r>
          </a:p>
          <a:p>
            <a:pPr marL="5715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rgbClr val="FFFFFF"/>
                </a:solidFill>
              </a:rPr>
              <a:t>Logistic Regression on TF-IDF + LDA</a:t>
            </a:r>
          </a:p>
        </p:txBody>
      </p:sp>
    </p:spTree>
    <p:extLst>
      <p:ext uri="{BB962C8B-B14F-4D97-AF65-F5344CB8AC3E}">
        <p14:creationId xmlns:p14="http://schemas.microsoft.com/office/powerpoint/2010/main" val="1927402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6E204C-7892-056E-927E-E77C5F9CE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Results</a:t>
            </a:r>
          </a:p>
        </p:txBody>
      </p:sp>
      <p:pic>
        <p:nvPicPr>
          <p:cNvPr id="4" name="Grafik 4" descr="Ein Bild, das Text enthält.&#10;&#10;Beschreibung automatisch generiert.">
            <a:extLst>
              <a:ext uri="{FF2B5EF4-FFF2-40B4-BE49-F238E27FC236}">
                <a16:creationId xmlns:a16="http://schemas.microsoft.com/office/drawing/2014/main" id="{8AC5F269-9AED-AAA8-4FEB-01C2C1508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7783" y="1906924"/>
            <a:ext cx="9874250" cy="2527770"/>
          </a:xfrm>
        </p:spPr>
      </p:pic>
    </p:spTree>
    <p:extLst>
      <p:ext uri="{BB962C8B-B14F-4D97-AF65-F5344CB8AC3E}">
        <p14:creationId xmlns:p14="http://schemas.microsoft.com/office/powerpoint/2010/main" val="2882639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538185F8-B359-48C2-9133-D3E9B471E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24BAB2BF-E06F-452F-9555-5161F20A1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75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EA140413-779F-45FC-A7D4-888962D88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128E27D-EBE3-4D24-8190-E48CAC4F9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8313CEF-611E-4F21-B313-660A61807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>
              <a:extLst>
                <a:ext uri="{FF2B5EF4-FFF2-40B4-BE49-F238E27FC236}">
                  <a16:creationId xmlns:a16="http://schemas.microsoft.com/office/drawing/2014/main" id="{36F20F81-347E-4757-92FB-23F7686EC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2616577A-1589-4BC9-A351-1831254C69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68D697D8-870E-458B-B50A-E6F0CB3D3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C82DCFD4-2825-4793-A077-44AED1321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28D5AB66-B896-4360-8F6B-84E3F6972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A99009BA-B05D-42F4-A734-6197BD38EC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D079F75E-4A3A-46DC-8172-CBC1B76AA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B9999D50-F32A-4C25-A04E-C692964ADC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CB7DA015-73CB-4C8D-AB85-8AE37791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C150CD40-1655-4A8D-B80A-C798FDCA8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01DEDE74-105E-4FEC-971F-84ACBB1B3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97072102-9BA0-4BD1-9C8A-D39A5AF391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E7A55451-B5BF-4D06-977D-3401A1756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9DC0DCDD-04C6-45DC-AAC1-9204E956C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1D725CC2-0CE9-43C9-8D5E-03887FD5D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1BFC139-20A1-4E5E-8DB1-BBDC67E21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D2A82AD-E598-4BBF-AA25-8D845F909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4EEF8047-1328-47DF-ACA8-9F4C5223CA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1F372141-C46A-4201-8ECD-31BABD99D9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5CCAAB7A-E85C-4C06-8338-38031C3F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43B6C669-E0C4-4985-8FEB-5CCEAB804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13304268-5D80-466E-BA64-EA1814E400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59730C8-8822-4C3F-B01E-2CC73DA2D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BDA7D07-DA46-4990-8D19-297E243C50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>
              <a:extLst>
                <a:ext uri="{FF2B5EF4-FFF2-40B4-BE49-F238E27FC236}">
                  <a16:creationId xmlns:a16="http://schemas.microsoft.com/office/drawing/2014/main" id="{B0FDEEE6-094A-4C56-B5C3-DEDEFC5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>
              <a:extLst>
                <a:ext uri="{FF2B5EF4-FFF2-40B4-BE49-F238E27FC236}">
                  <a16:creationId xmlns:a16="http://schemas.microsoft.com/office/drawing/2014/main" id="{C9A3BD1C-94CE-47A6-B8CC-2BD21876AA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>
              <a:extLst>
                <a:ext uri="{FF2B5EF4-FFF2-40B4-BE49-F238E27FC236}">
                  <a16:creationId xmlns:a16="http://schemas.microsoft.com/office/drawing/2014/main" id="{1D509EAF-E15A-4A44-95B8-2B043001D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>
              <a:extLst>
                <a:ext uri="{FF2B5EF4-FFF2-40B4-BE49-F238E27FC236}">
                  <a16:creationId xmlns:a16="http://schemas.microsoft.com/office/drawing/2014/main" id="{4E6C2D7C-F48D-4DCE-AED5-50F4A125B8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>
              <a:extLst>
                <a:ext uri="{FF2B5EF4-FFF2-40B4-BE49-F238E27FC236}">
                  <a16:creationId xmlns:a16="http://schemas.microsoft.com/office/drawing/2014/main" id="{A8318A48-B5E5-471F-B69C-F07672A374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>
              <a:extLst>
                <a:ext uri="{FF2B5EF4-FFF2-40B4-BE49-F238E27FC236}">
                  <a16:creationId xmlns:a16="http://schemas.microsoft.com/office/drawing/2014/main" id="{E59DA71C-1159-4B54-A711-934E7DD3F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>
              <a:extLst>
                <a:ext uri="{FF2B5EF4-FFF2-40B4-BE49-F238E27FC236}">
                  <a16:creationId xmlns:a16="http://schemas.microsoft.com/office/drawing/2014/main" id="{088C9875-0ECF-42EC-9A30-240AE6D8C9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>
              <a:extLst>
                <a:ext uri="{FF2B5EF4-FFF2-40B4-BE49-F238E27FC236}">
                  <a16:creationId xmlns:a16="http://schemas.microsoft.com/office/drawing/2014/main" id="{6325AF52-39B7-4C52-88C1-C858CCCFDC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>
              <a:extLst>
                <a:ext uri="{FF2B5EF4-FFF2-40B4-BE49-F238E27FC236}">
                  <a16:creationId xmlns:a16="http://schemas.microsoft.com/office/drawing/2014/main" id="{38C1EBA8-6FFE-4FA6-A223-D0501AADC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>
              <a:extLst>
                <a:ext uri="{FF2B5EF4-FFF2-40B4-BE49-F238E27FC236}">
                  <a16:creationId xmlns:a16="http://schemas.microsoft.com/office/drawing/2014/main" id="{1A68F736-4387-4999-9553-3684A4589F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>
              <a:extLst>
                <a:ext uri="{FF2B5EF4-FFF2-40B4-BE49-F238E27FC236}">
                  <a16:creationId xmlns:a16="http://schemas.microsoft.com/office/drawing/2014/main" id="{180136B4-CBA8-4DF3-AAA4-B1A934CA8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>
              <a:extLst>
                <a:ext uri="{FF2B5EF4-FFF2-40B4-BE49-F238E27FC236}">
                  <a16:creationId xmlns:a16="http://schemas.microsoft.com/office/drawing/2014/main" id="{323310B6-69CC-412E-9360-90B8261A95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>
              <a:extLst>
                <a:ext uri="{FF2B5EF4-FFF2-40B4-BE49-F238E27FC236}">
                  <a16:creationId xmlns:a16="http://schemas.microsoft.com/office/drawing/2014/main" id="{08AE3764-70E9-407F-9E56-F922116E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>
              <a:extLst>
                <a:ext uri="{FF2B5EF4-FFF2-40B4-BE49-F238E27FC236}">
                  <a16:creationId xmlns:a16="http://schemas.microsoft.com/office/drawing/2014/main" id="{1D026FAB-2193-4032-8D43-CE80F147D4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>
              <a:extLst>
                <a:ext uri="{FF2B5EF4-FFF2-40B4-BE49-F238E27FC236}">
                  <a16:creationId xmlns:a16="http://schemas.microsoft.com/office/drawing/2014/main" id="{A70B55A9-3417-41E4-B289-A484963C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>
              <a:extLst>
                <a:ext uri="{FF2B5EF4-FFF2-40B4-BE49-F238E27FC236}">
                  <a16:creationId xmlns:a16="http://schemas.microsoft.com/office/drawing/2014/main" id="{25E51F71-4D7D-4BD8-9570-74082BA0F4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>
              <a:extLst>
                <a:ext uri="{FF2B5EF4-FFF2-40B4-BE49-F238E27FC236}">
                  <a16:creationId xmlns:a16="http://schemas.microsoft.com/office/drawing/2014/main" id="{73BF7265-7569-4156-B426-EA682DA41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>
              <a:extLst>
                <a:ext uri="{FF2B5EF4-FFF2-40B4-BE49-F238E27FC236}">
                  <a16:creationId xmlns:a16="http://schemas.microsoft.com/office/drawing/2014/main" id="{3A748DD1-37AF-4ED8-951E-F0A682CD76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>
              <a:extLst>
                <a:ext uri="{FF2B5EF4-FFF2-40B4-BE49-F238E27FC236}">
                  <a16:creationId xmlns:a16="http://schemas.microsoft.com/office/drawing/2014/main" id="{08689BA6-10A1-45BC-B587-B870A0CBB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>
              <a:extLst>
                <a:ext uri="{FF2B5EF4-FFF2-40B4-BE49-F238E27FC236}">
                  <a16:creationId xmlns:a16="http://schemas.microsoft.com/office/drawing/2014/main" id="{277FC6E5-64F4-40DD-955F-750F374A8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>
              <a:extLst>
                <a:ext uri="{FF2B5EF4-FFF2-40B4-BE49-F238E27FC236}">
                  <a16:creationId xmlns:a16="http://schemas.microsoft.com/office/drawing/2014/main" id="{81D54CA6-CF50-405D-B6B8-A81991373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>
              <a:extLst>
                <a:ext uri="{FF2B5EF4-FFF2-40B4-BE49-F238E27FC236}">
                  <a16:creationId xmlns:a16="http://schemas.microsoft.com/office/drawing/2014/main" id="{6A3D2087-0FAF-4906-AFB3-5E607C5E01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>
              <a:extLst>
                <a:ext uri="{FF2B5EF4-FFF2-40B4-BE49-F238E27FC236}">
                  <a16:creationId xmlns:a16="http://schemas.microsoft.com/office/drawing/2014/main" id="{9913DB8C-3F4A-4940-B31B-6F656B2FC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>
              <a:extLst>
                <a:ext uri="{FF2B5EF4-FFF2-40B4-BE49-F238E27FC236}">
                  <a16:creationId xmlns:a16="http://schemas.microsoft.com/office/drawing/2014/main" id="{D6FA6142-7410-4E17-8ACA-8BEE5F9F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2BFAE1A6-7321-44E3-B8CA-A9A8E0D4B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C9ED404F-49F0-4F47-B09C-D3BEC3F36A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E7528D28-EDFF-4402-B78A-A3DE270A3D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CD376B2-5EEC-473E-98F3-D1902570B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3062" y="4141693"/>
            <a:ext cx="9401175" cy="130167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tr-TR" sz="4800" dirty="0"/>
              <a:t>     </a:t>
            </a:r>
            <a:r>
              <a:rPr lang="en-US" sz="4800" dirty="0"/>
              <a:t>Thank you for listening</a:t>
            </a:r>
            <a:br>
              <a:rPr lang="tr-TR" sz="4800" dirty="0"/>
            </a:br>
            <a:r>
              <a:rPr lang="en-US" sz="4800" dirty="0"/>
              <a:t>We want you to be positive in </a:t>
            </a:r>
            <a:r>
              <a:rPr lang="tr-TR" sz="4800" dirty="0"/>
              <a:t> </a:t>
            </a:r>
            <a:r>
              <a:rPr lang="en-US" sz="4800" dirty="0"/>
              <a:t>your polarity</a:t>
            </a: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B0EF9480-D106-408C-B476-248DA6C7347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791973" y="620021"/>
            <a:ext cx="2893808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3474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A6CC0FE-718D-9295-F2A7-50AB01D8D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tr-TR"/>
              <a:t>Agenda</a:t>
            </a:r>
            <a:endParaRPr lang="en-US"/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AFC04A9-1743-3B94-D086-F3735370CD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6" y="1093788"/>
            <a:ext cx="6690783" cy="469741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571500" indent="-571500">
              <a:buFont typeface="+mj-lt"/>
              <a:buAutoNum type="romanUcPeriod"/>
            </a:pPr>
            <a:r>
              <a:rPr lang="tr-TR" sz="2800" dirty="0"/>
              <a:t>Learning </a:t>
            </a:r>
            <a:r>
              <a:rPr lang="tr-TR" sz="2800" dirty="0" err="1"/>
              <a:t>Task</a:t>
            </a:r>
            <a:endParaRPr lang="tr-TR" sz="2800" dirty="0"/>
          </a:p>
          <a:p>
            <a:pPr marL="1028700" lvl="1" indent="-571500">
              <a:buFont typeface="+mj-lt"/>
              <a:buAutoNum type="romanLcPeriod"/>
            </a:pPr>
            <a:r>
              <a:rPr lang="tr-TR" sz="2400" dirty="0" err="1"/>
              <a:t>Types</a:t>
            </a:r>
            <a:r>
              <a:rPr lang="tr-TR" sz="2400" dirty="0"/>
              <a:t> of </a:t>
            </a:r>
            <a:r>
              <a:rPr lang="tr-TR" sz="2400" dirty="0" err="1"/>
              <a:t>Classification</a:t>
            </a:r>
            <a:endParaRPr lang="tr-TR" sz="2400" dirty="0"/>
          </a:p>
          <a:p>
            <a:pPr marL="1028700" lvl="1" indent="-571500">
              <a:buFont typeface="+mj-lt"/>
              <a:buAutoNum type="romanLcPeriod"/>
            </a:pPr>
            <a:r>
              <a:rPr lang="tr-TR" sz="2400" dirty="0" err="1"/>
              <a:t>Mutli-label</a:t>
            </a:r>
            <a:r>
              <a:rPr lang="tr-TR" sz="2400" dirty="0"/>
              <a:t> </a:t>
            </a:r>
            <a:r>
              <a:rPr lang="tr-TR" sz="2400" dirty="0" err="1"/>
              <a:t>Classification</a:t>
            </a:r>
            <a:r>
              <a:rPr lang="tr-TR" sz="2400" dirty="0"/>
              <a:t> Applications</a:t>
            </a:r>
          </a:p>
          <a:p>
            <a:pPr marL="1028700" lvl="1" indent="-571500">
              <a:buFont typeface="+mj-lt"/>
              <a:buAutoNum type="romanLcPeriod"/>
            </a:pPr>
            <a:r>
              <a:rPr lang="tr-TR" sz="2400" dirty="0" err="1"/>
              <a:t>Performance</a:t>
            </a:r>
            <a:r>
              <a:rPr lang="tr-TR" sz="2400" dirty="0"/>
              <a:t> </a:t>
            </a:r>
            <a:r>
              <a:rPr lang="tr-TR" sz="2400" dirty="0" err="1"/>
              <a:t>Measure</a:t>
            </a:r>
            <a:r>
              <a:rPr lang="tr-TR" sz="2400" dirty="0"/>
              <a:t>	</a:t>
            </a:r>
          </a:p>
          <a:p>
            <a:pPr marL="571500" indent="-571500">
              <a:buFont typeface="+mj-lt"/>
              <a:buAutoNum type="romanUcPeriod"/>
            </a:pPr>
            <a:r>
              <a:rPr lang="tr-TR" sz="2800" dirty="0"/>
              <a:t>Preliminary Data Analysis</a:t>
            </a:r>
          </a:p>
          <a:p>
            <a:pPr marL="571500" indent="-571500">
              <a:buFont typeface="+mj-lt"/>
              <a:buAutoNum type="romanUcPeriod"/>
            </a:pPr>
            <a:r>
              <a:rPr lang="en-US" sz="2800" dirty="0"/>
              <a:t>Literature Overview</a:t>
            </a:r>
          </a:p>
          <a:p>
            <a:pPr marL="571500" indent="-571500">
              <a:buAutoNum type="romanUcPeriod"/>
            </a:pPr>
            <a:r>
              <a:rPr lang="en-US" sz="2800" dirty="0"/>
              <a:t>ML Approach</a:t>
            </a:r>
          </a:p>
          <a:p>
            <a:pPr marL="1028700" lvl="1" indent="-571500">
              <a:buFont typeface="+mj-lt"/>
              <a:buAutoNum type="romanLcPeriod"/>
            </a:pPr>
            <a:r>
              <a:rPr lang="tr-TR" sz="2800" dirty="0">
                <a:ea typeface="+mn-lt"/>
                <a:cs typeface="+mn-lt"/>
              </a:rPr>
              <a:t>Data </a:t>
            </a:r>
            <a:r>
              <a:rPr lang="tr-TR" sz="2800" dirty="0" err="1">
                <a:ea typeface="+mn-lt"/>
                <a:cs typeface="+mn-lt"/>
              </a:rPr>
              <a:t>Preprocessing</a:t>
            </a:r>
            <a:endParaRPr lang="en-US" dirty="0"/>
          </a:p>
          <a:p>
            <a:pPr marL="1028700" lvl="1" indent="-571500">
              <a:buFont typeface="+mj-lt"/>
              <a:buAutoNum type="romanLcPeriod"/>
            </a:pPr>
            <a:r>
              <a:rPr lang="tr-TR" sz="2800" dirty="0" err="1"/>
              <a:t>Modelling</a:t>
            </a:r>
            <a:endParaRPr lang="tr-TR" sz="2800" dirty="0"/>
          </a:p>
          <a:p>
            <a:pPr marL="571500" indent="-571500">
              <a:buAutoNum type="romanUcPeriod"/>
            </a:pPr>
            <a:r>
              <a:rPr lang="en-US" sz="2800" dirty="0"/>
              <a:t>Results</a:t>
            </a:r>
            <a:endParaRPr lang="tr-TR" sz="2800" dirty="0"/>
          </a:p>
          <a:p>
            <a:pPr marL="0" indent="0">
              <a:buNone/>
            </a:pPr>
            <a:endParaRPr lang="en-US" sz="2800" dirty="0"/>
          </a:p>
          <a:p>
            <a:pPr marL="571500" indent="-571500">
              <a:buAutoNum type="romanUcPeriod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73554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>
            <a:extLst>
              <a:ext uri="{FF2B5EF4-FFF2-40B4-BE49-F238E27FC236}">
                <a16:creationId xmlns:a16="http://schemas.microsoft.com/office/drawing/2014/main" id="{247223BD-9A5A-473F-9ADB-02FC080806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5" name="Rectangle 44">
              <a:extLst>
                <a:ext uri="{FF2B5EF4-FFF2-40B4-BE49-F238E27FC236}">
                  <a16:creationId xmlns:a16="http://schemas.microsoft.com/office/drawing/2014/main" id="{E0180EB0-A553-4B1F-91CE-4184120E65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6" name="Picture 2">
              <a:extLst>
                <a:ext uri="{FF2B5EF4-FFF2-40B4-BE49-F238E27FC236}">
                  <a16:creationId xmlns:a16="http://schemas.microsoft.com/office/drawing/2014/main" id="{91779908-E615-45B0-AD8A-83F3E0D1A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 xmlns:a16="http://schemas.microsoft.com/office/drawing/2014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Resim 3">
            <a:extLst>
              <a:ext uri="{FF2B5EF4-FFF2-40B4-BE49-F238E27FC236}">
                <a16:creationId xmlns:a16="http://schemas.microsoft.com/office/drawing/2014/main" id="{F95F447C-DE6D-4D3D-89BC-BC90F6C126F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alphaModFix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C37A9ADB-739E-4B96-AE49-04E10E86D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11455400" cy="6848476"/>
            <a:chOff x="372533" y="0"/>
            <a:chExt cx="11455400" cy="6848476"/>
          </a:xfrm>
        </p:grpSpPr>
        <p:sp>
          <p:nvSpPr>
            <p:cNvPr id="49" name="Round Diagonal Corner Rectangle 7">
              <a:extLst>
                <a:ext uri="{FF2B5EF4-FFF2-40B4-BE49-F238E27FC236}">
                  <a16:creationId xmlns:a16="http://schemas.microsoft.com/office/drawing/2014/main" id="{C82EDABC-4845-4EAC-B4D9-924921F6AD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22867" y="766234"/>
              <a:ext cx="10346266" cy="5325532"/>
            </a:xfrm>
            <a:prstGeom prst="round2DiagRect">
              <a:avLst>
                <a:gd name="adj1" fmla="val 4147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459E2B1-F87C-4612-9B54-F961A1AA14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085512" y="0"/>
              <a:ext cx="650875" cy="1730375"/>
              <a:chOff x="11347978" y="0"/>
              <a:chExt cx="650875" cy="1730375"/>
            </a:xfrm>
          </p:grpSpPr>
          <p:sp>
            <p:nvSpPr>
              <p:cNvPr id="70" name="Freeform 32">
                <a:extLst>
                  <a:ext uri="{FF2B5EF4-FFF2-40B4-BE49-F238E27FC236}">
                    <a16:creationId xmlns:a16="http://schemas.microsoft.com/office/drawing/2014/main" id="{3C54F631-12CC-4F77-ADD4-AFD7A1F41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67041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1" name="Freeform 33">
                <a:extLst>
                  <a:ext uri="{FF2B5EF4-FFF2-40B4-BE49-F238E27FC236}">
                    <a16:creationId xmlns:a16="http://schemas.microsoft.com/office/drawing/2014/main" id="{B5087BF3-7CC5-44E4-857C-1719D95E16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47978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2" name="Freeform 34">
                <a:extLst>
                  <a:ext uri="{FF2B5EF4-FFF2-40B4-BE49-F238E27FC236}">
                    <a16:creationId xmlns:a16="http://schemas.microsoft.com/office/drawing/2014/main" id="{85EA87B6-5A88-4F2C-811B-7097E2BCA4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4678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73" name="Freeform 37">
                <a:extLst>
                  <a:ext uri="{FF2B5EF4-FFF2-40B4-BE49-F238E27FC236}">
                    <a16:creationId xmlns:a16="http://schemas.microsoft.com/office/drawing/2014/main" id="{AC0DD304-3F16-4177-B2B7-56B9778398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94053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DB1FB6D7-C9B8-4033-B9F4-D2699973A0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11229445" y="4867275"/>
              <a:ext cx="598488" cy="1981201"/>
              <a:chOff x="11424178" y="4867275"/>
              <a:chExt cx="598488" cy="1981201"/>
            </a:xfrm>
          </p:grpSpPr>
          <p:sp>
            <p:nvSpPr>
              <p:cNvPr id="64" name="Freeform 35">
                <a:extLst>
                  <a:ext uri="{FF2B5EF4-FFF2-40B4-BE49-F238E27FC236}">
                    <a16:creationId xmlns:a16="http://schemas.microsoft.com/office/drawing/2014/main" id="{7562F4D6-A41F-4B3F-8B86-0094EBFA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14666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5" name="Freeform 36">
                <a:extLst>
                  <a:ext uri="{FF2B5EF4-FFF2-40B4-BE49-F238E27FC236}">
                    <a16:creationId xmlns:a16="http://schemas.microsoft.com/office/drawing/2014/main" id="{785419B3-FBBC-4B7B-A5E1-78F6EF0DB5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55966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6" name="Freeform 38">
                <a:extLst>
                  <a:ext uri="{FF2B5EF4-FFF2-40B4-BE49-F238E27FC236}">
                    <a16:creationId xmlns:a16="http://schemas.microsoft.com/office/drawing/2014/main" id="{027C4BAF-F6EE-478D-91B3-C07F80518B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19441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7" name="Freeform 39">
                <a:extLst>
                  <a:ext uri="{FF2B5EF4-FFF2-40B4-BE49-F238E27FC236}">
                    <a16:creationId xmlns:a16="http://schemas.microsoft.com/office/drawing/2014/main" id="{DD5213AF-65CD-42AF-9AF2-C6CFE5D993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24178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8" name="Freeform 40">
                <a:extLst>
                  <a:ext uri="{FF2B5EF4-FFF2-40B4-BE49-F238E27FC236}">
                    <a16:creationId xmlns:a16="http://schemas.microsoft.com/office/drawing/2014/main" id="{E4D858D4-D22A-4000-A80B-B21DB5C724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32166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9" name="Rectangle 41">
                <a:extLst>
                  <a:ext uri="{FF2B5EF4-FFF2-40B4-BE49-F238E27FC236}">
                    <a16:creationId xmlns:a16="http://schemas.microsoft.com/office/drawing/2014/main" id="{0D5F431A-B569-4FF4-A1A0-688100202E7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22653" y="6596063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5165920-01DF-4F7D-84AF-FB587EA39D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440267" y="5118101"/>
              <a:ext cx="650875" cy="1730375"/>
              <a:chOff x="118533" y="5118101"/>
              <a:chExt cx="650875" cy="1730375"/>
            </a:xfrm>
          </p:grpSpPr>
          <p:sp>
            <p:nvSpPr>
              <p:cNvPr id="60" name="Freeform 32">
                <a:extLst>
                  <a:ext uri="{FF2B5EF4-FFF2-40B4-BE49-F238E27FC236}">
                    <a16:creationId xmlns:a16="http://schemas.microsoft.com/office/drawing/2014/main" id="{2E8EBFD1-AC85-465C-BBEE-538CBC3ADC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37596" y="6335713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1" name="Freeform 33">
                <a:extLst>
                  <a:ext uri="{FF2B5EF4-FFF2-40B4-BE49-F238E27FC236}">
                    <a16:creationId xmlns:a16="http://schemas.microsoft.com/office/drawing/2014/main" id="{F160F61C-F77A-44F9-B1F2-0A233DC210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18533" y="622141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2" name="Freeform 34">
                <a:extLst>
                  <a:ext uri="{FF2B5EF4-FFF2-40B4-BE49-F238E27FC236}">
                    <a16:creationId xmlns:a16="http://schemas.microsoft.com/office/drawing/2014/main" id="{7765822C-160D-4C21-B2A6-A5CDDE380C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5233" y="5118101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63" name="Freeform 37">
                <a:extLst>
                  <a:ext uri="{FF2B5EF4-FFF2-40B4-BE49-F238E27FC236}">
                    <a16:creationId xmlns:a16="http://schemas.microsoft.com/office/drawing/2014/main" id="{2AD72081-80CC-4C08-B808-79C3BACF56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464608" y="5299075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C5DCD802-88A1-490E-8FAD-C30C5A366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72533" y="0"/>
              <a:ext cx="598488" cy="1981201"/>
              <a:chOff x="194733" y="0"/>
              <a:chExt cx="598488" cy="1981201"/>
            </a:xfrm>
          </p:grpSpPr>
          <p:sp>
            <p:nvSpPr>
              <p:cNvPr id="54" name="Freeform 35">
                <a:extLst>
                  <a:ext uri="{FF2B5EF4-FFF2-40B4-BE49-F238E27FC236}">
                    <a16:creationId xmlns:a16="http://schemas.microsoft.com/office/drawing/2014/main" id="{FC176A93-43BC-485A-AF85-5AAB3ABD35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285221" y="0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5" name="Freeform 36">
                <a:extLst>
                  <a:ext uri="{FF2B5EF4-FFF2-40B4-BE49-F238E27FC236}">
                    <a16:creationId xmlns:a16="http://schemas.microsoft.com/office/drawing/2014/main" id="{73EEB106-92A7-44BF-91A3-94F1BD6E40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526521" y="1141413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6" name="Freeform 38">
                <a:extLst>
                  <a:ext uri="{FF2B5EF4-FFF2-40B4-BE49-F238E27FC236}">
                    <a16:creationId xmlns:a16="http://schemas.microsoft.com/office/drawing/2014/main" id="{8F2B597F-02DB-401E-9889-CF3E147233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389996" y="1792288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7" name="Freeform 39">
                <a:extLst>
                  <a:ext uri="{FF2B5EF4-FFF2-40B4-BE49-F238E27FC236}">
                    <a16:creationId xmlns:a16="http://schemas.microsoft.com/office/drawing/2014/main" id="{54202AF4-2652-48B0-9CC8-926CD9D5EC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194733" y="0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8" name="Freeform 40">
                <a:extLst>
                  <a:ext uri="{FF2B5EF4-FFF2-40B4-BE49-F238E27FC236}">
                    <a16:creationId xmlns:a16="http://schemas.microsoft.com/office/drawing/2014/main" id="{3146F6AB-1957-466D-9EE2-AB0B4B937D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02721" y="24288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  <p:sp>
            <p:nvSpPr>
              <p:cNvPr id="59" name="Rectangle 41">
                <a:extLst>
                  <a:ext uri="{FF2B5EF4-FFF2-40B4-BE49-F238E27FC236}">
                    <a16:creationId xmlns:a16="http://schemas.microsoft.com/office/drawing/2014/main" id="{159D0CE6-CE24-4FAF-9243-C943438F5B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93208" y="0"/>
                <a:ext cx="23813" cy="252413"/>
              </a:xfrm>
              <a:prstGeom prst="rect">
                <a:avLst/>
              </a:prstGeom>
              <a:solidFill>
                <a:schemeClr val="tx2">
                  <a:alpha val="80000"/>
                </a:schemeClr>
              </a:solidFill>
              <a:ln>
                <a:noFill/>
              </a:ln>
            </p:spPr>
          </p:sp>
        </p:grpSp>
      </p:grpSp>
      <p:sp>
        <p:nvSpPr>
          <p:cNvPr id="2" name="Başlık 1">
            <a:extLst>
              <a:ext uri="{FF2B5EF4-FFF2-40B4-BE49-F238E27FC236}">
                <a16:creationId xmlns:a16="http://schemas.microsoft.com/office/drawing/2014/main" id="{766EE97B-4C07-4389-9030-68A818A69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007533"/>
            <a:ext cx="9905998" cy="1092200"/>
          </a:xfrm>
        </p:spPr>
        <p:txBody>
          <a:bodyPr>
            <a:normAutofit/>
          </a:bodyPr>
          <a:lstStyle/>
          <a:p>
            <a:pPr algn="ctr"/>
            <a:r>
              <a:rPr lang="tr-TR"/>
              <a:t>Learnıng Task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B8ACB65-8AA3-4A5C-8478-D20A27079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801813"/>
            <a:ext cx="9905999" cy="345439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genre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using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movie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plot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</a:t>
            </a:r>
            <a:r>
              <a:rPr lang="tr-TR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Tasks</a:t>
            </a:r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tr-T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3963381-31E7-82D7-5C96-F6BE4F20F669}"/>
              </a:ext>
            </a:extLst>
          </p:cNvPr>
          <p:cNvSpPr txBox="1"/>
          <p:nvPr/>
        </p:nvSpPr>
        <p:spPr>
          <a:xfrm>
            <a:off x="9798396" y="6657945"/>
            <a:ext cx="239360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s://www.deviantart.com/swapnilnarendra/art/My-Favorite-Films-Collage-13957597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3125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6EA9A-1703-F4BD-0D39-81B57D2F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Types of Classıfıcatıon	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83332-6A99-C92E-59AC-830F755197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tr-TR"/>
              <a:t>Bınary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DF5C33-80E1-DE68-E539-6AC0532148AE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355703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tr-TR" sz="1800">
                <a:solidFill>
                  <a:schemeClr val="bg1">
                    <a:lumMod val="95000"/>
                    <a:lumOff val="5000"/>
                  </a:schemeClr>
                </a:solidFill>
              </a:rPr>
              <a:t>Fradulent or Not Fradulent</a:t>
            </a:r>
            <a:endParaRPr lang="en-US" sz="180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C46A1C-52C7-5D17-3E63-8835CECF83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tr-TR"/>
              <a:t>Multıclass</a:t>
            </a:r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E016197-05DA-6406-19A6-0278D086F750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404411"/>
          </a:xfrm>
        </p:spPr>
        <p:txBody>
          <a:bodyPr>
            <a:normAutofit/>
          </a:bodyPr>
          <a:lstStyle/>
          <a:p>
            <a:pPr algn="ctr"/>
            <a:r>
              <a:rPr lang="tr-TR" sz="1700">
                <a:solidFill>
                  <a:schemeClr val="bg1">
                    <a:lumMod val="95000"/>
                    <a:lumOff val="5000"/>
                  </a:schemeClr>
                </a:solidFill>
              </a:rPr>
              <a:t>Car or Bike or Bus or Ship</a:t>
            </a:r>
            <a:endParaRPr lang="en-US" sz="170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04DEB2F-0C7B-ED6C-39E0-582FBC0E9A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tr-TR"/>
              <a:t>Multı-label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AAA625E-1D42-66AE-47A5-24550FFA0203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519120" y="3339884"/>
            <a:ext cx="3861612" cy="404411"/>
          </a:xfrm>
        </p:spPr>
        <p:txBody>
          <a:bodyPr>
            <a:noAutofit/>
          </a:bodyPr>
          <a:lstStyle/>
          <a:p>
            <a:pPr algn="ctr"/>
            <a:r>
              <a:rPr lang="tr-TR" sz="1700">
                <a:solidFill>
                  <a:srgbClr val="C00000"/>
                </a:solidFill>
              </a:rPr>
              <a:t>Crime</a:t>
            </a:r>
            <a:r>
              <a:rPr lang="tr-TR" sz="1700">
                <a:solidFill>
                  <a:schemeClr val="bg1">
                    <a:lumMod val="95000"/>
                    <a:lumOff val="5000"/>
                  </a:schemeClr>
                </a:solidFill>
              </a:rPr>
              <a:t>, </a:t>
            </a:r>
            <a:r>
              <a:rPr lang="tr-TR" sz="1700">
                <a:solidFill>
                  <a:srgbClr val="C00000"/>
                </a:solidFill>
              </a:rPr>
              <a:t>Drama</a:t>
            </a:r>
            <a:r>
              <a:rPr lang="tr-TR" sz="1700">
                <a:solidFill>
                  <a:schemeClr val="bg1">
                    <a:lumMod val="95000"/>
                    <a:lumOff val="5000"/>
                  </a:schemeClr>
                </a:solidFill>
              </a:rPr>
              <a:t>, </a:t>
            </a:r>
            <a:r>
              <a:rPr lang="tr-TR" sz="1700">
                <a:solidFill>
                  <a:srgbClr val="C00000"/>
                </a:solidFill>
              </a:rPr>
              <a:t>Mystery</a:t>
            </a:r>
            <a:r>
              <a:rPr lang="tr-TR" sz="1700">
                <a:solidFill>
                  <a:schemeClr val="bg1">
                    <a:lumMod val="95000"/>
                    <a:lumOff val="5000"/>
                  </a:schemeClr>
                </a:solidFill>
              </a:rPr>
              <a:t>, Comedy, History</a:t>
            </a:r>
            <a:endParaRPr lang="en-US" sz="170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050" name="Picture 2" descr="Credit Card Fraud Stories: You Can't Make This Stuff Up - PaymentsJournal">
            <a:extLst>
              <a:ext uri="{FF2B5EF4-FFF2-40B4-BE49-F238E27FC236}">
                <a16:creationId xmlns:a16="http://schemas.microsoft.com/office/drawing/2014/main" id="{3E075D25-F9E1-8808-8AAD-5D03268BA1B1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991" y="3767846"/>
            <a:ext cx="3025662" cy="2023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ar Images - Free Download on Freepik">
            <a:extLst>
              <a:ext uri="{FF2B5EF4-FFF2-40B4-BE49-F238E27FC236}">
                <a16:creationId xmlns:a16="http://schemas.microsoft.com/office/drawing/2014/main" id="{6C4C6209-0D96-6781-3E8B-1E58BA0FC58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6314" y="3727087"/>
            <a:ext cx="2636196" cy="2064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00AACB4-CDFF-55E3-B05C-72621104CA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9889" y="3715966"/>
            <a:ext cx="2480997" cy="206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453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5">
            <a:extLst>
              <a:ext uri="{FF2B5EF4-FFF2-40B4-BE49-F238E27FC236}">
                <a16:creationId xmlns:a16="http://schemas.microsoft.com/office/drawing/2014/main" id="{35E27155-981B-41FD-8670-5A3DAB78E1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24574-E2A4-8EB0-E629-A3DDD71B4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tr-TR"/>
              <a:t>Mutlı-label Classıfıcatıon Applıcatıons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6BC0F81-BB04-25D4-4936-3B9E9ECBC9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1868812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69827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773EB-3999-0241-C273-52A00BC03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tr-TR"/>
              <a:t>Performance Measure	</a:t>
            </a:r>
            <a:endParaRPr lang="en-US"/>
          </a:p>
        </p:txBody>
      </p:sp>
      <p:pic>
        <p:nvPicPr>
          <p:cNvPr id="3074" name="Picture 2" descr="Table&#10;&#10;Description automatically generated">
            <a:extLst>
              <a:ext uri="{FF2B5EF4-FFF2-40B4-BE49-F238E27FC236}">
                <a16:creationId xmlns:a16="http://schemas.microsoft.com/office/drawing/2014/main" id="{6A02421B-0182-3AE4-7A60-ADF6663E3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411" y="3039573"/>
            <a:ext cx="4689234" cy="1969477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269B15-94E0-7248-52B1-59F5F1C08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tr-TR"/>
              <a:t>MICRO F1 SCORE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en-US" b="0" i="0">
                <a:effectLst/>
                <a:latin typeface="Tw Cen MT (Body)"/>
              </a:rPr>
              <a:t>Global metric calculation for class imbalance.</a:t>
            </a:r>
            <a:endParaRPr lang="tr-TR">
              <a:latin typeface="Tw Cen MT (Body)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en-US">
                <a:latin typeface="Tw Cen MT (Body)"/>
              </a:rPr>
              <a:t>Used for models where accuracy is key and label positivity is similar.</a:t>
            </a:r>
            <a:endParaRPr lang="tr-TR">
              <a:latin typeface="Tw Cen MT (Body)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en-US" b="0" i="0">
                <a:effectLst/>
                <a:latin typeface="Tw Cen MT (Body)"/>
              </a:rPr>
              <a:t>F1-score computes label avg, micro F1 computes global avg.</a:t>
            </a:r>
            <a:endParaRPr lang="tr-TR" b="0" i="0">
              <a:effectLst/>
              <a:latin typeface="Tw Cen MT (Body)"/>
            </a:endParaRPr>
          </a:p>
          <a:p>
            <a:pPr>
              <a:lnSpc>
                <a:spcPct val="110000"/>
              </a:lnSpc>
            </a:pPr>
            <a:endParaRPr lang="en-US">
              <a:latin typeface="Tw Cen MT (Body)"/>
            </a:endParaRPr>
          </a:p>
        </p:txBody>
      </p:sp>
    </p:spTree>
    <p:extLst>
      <p:ext uri="{BB962C8B-B14F-4D97-AF65-F5344CB8AC3E}">
        <p14:creationId xmlns:p14="http://schemas.microsoft.com/office/powerpoint/2010/main" val="941860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82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BF6F6-D9F1-4BA4-78CD-41314429C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2877336" cy="2625426"/>
          </a:xfrm>
        </p:spPr>
        <p:txBody>
          <a:bodyPr>
            <a:normAutofit/>
          </a:bodyPr>
          <a:lstStyle/>
          <a:p>
            <a:r>
              <a:rPr lang="tr-TR"/>
              <a:t>PrelImınary Data Analysıs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0ED72-C93C-4F34-31E6-7C53B5C6F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40743" y="638650"/>
            <a:ext cx="7034485" cy="378277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Obtained from </a:t>
            </a:r>
            <a:r>
              <a:rPr lang="en-US" sz="1400">
                <a:solidFill>
                  <a:schemeClr val="bg1">
                    <a:lumMod val="95000"/>
                    <a:lumOff val="5000"/>
                  </a:schemeClr>
                </a:solidFill>
              </a:rPr>
              <a:t>{MPST}: A Corpus of Movie Plot Synopses with Tags</a:t>
            </a:r>
            <a:endParaRPr lang="tr-TR" sz="140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Sources are IMBD and Wikipedia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Number of plot data = 14828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Columns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imdb_id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title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plot_synopsis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tags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split</a:t>
            </a:r>
          </a:p>
          <a:p>
            <a:pPr lvl="1">
              <a:lnSpc>
                <a:spcPct val="110000"/>
              </a:lnSpc>
              <a:buFont typeface="Courier New" panose="02070309020205020404" pitchFamily="49" charset="0"/>
              <a:buChar char="o"/>
            </a:pPr>
            <a:r>
              <a:rPr lang="tr-TR" sz="1400">
                <a:solidFill>
                  <a:schemeClr val="bg1">
                    <a:lumMod val="95000"/>
                    <a:lumOff val="5000"/>
                  </a:schemeClr>
                </a:solidFill>
              </a:rPr>
              <a:t>synopsis_source</a:t>
            </a:r>
          </a:p>
          <a:p>
            <a:pPr lvl="1">
              <a:lnSpc>
                <a:spcPct val="110000"/>
              </a:lnSpc>
            </a:pPr>
            <a:endParaRPr lang="tr-TR" sz="1400"/>
          </a:p>
          <a:p>
            <a:pPr>
              <a:lnSpc>
                <a:spcPct val="110000"/>
              </a:lnSpc>
            </a:pPr>
            <a:endParaRPr lang="en-US" sz="1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2ADC5B-3592-603B-A0A6-8EF9B17EE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308" y="4615543"/>
            <a:ext cx="10534920" cy="110616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45730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5" name="Group 74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77A80E-0DDE-C373-E3C6-CAFB730AA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2612" y="442990"/>
            <a:ext cx="9201149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tr-TR" sz="4400"/>
              <a:t>PrelImınary Data Analysıs contd.</a:t>
            </a:r>
            <a:endParaRPr lang="en-US" sz="4400"/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61B7B96-8900-D9E9-AE54-B8A70B4BB3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6425" y="2997924"/>
            <a:ext cx="8791575" cy="134071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2516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005E07-0078-5EA2-C32A-C6C74866B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Lıterature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2697BE-86E5-395A-B624-518A12152B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tr-TR" dirty="0"/>
              <a:t>MULTIPLE SIMILAR NLP PROJECT.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de-DE" dirty="0"/>
              <a:t>1 DIRECTLY BENEFITED PROJECT</a:t>
            </a:r>
            <a:r>
              <a:rPr lang="tr-TR" dirty="0"/>
              <a:t>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tr-TR" dirty="0" err="1"/>
              <a:t>Logistic</a:t>
            </a:r>
            <a:r>
              <a:rPr lang="tr-TR" dirty="0"/>
              <a:t> </a:t>
            </a:r>
            <a:r>
              <a:rPr lang="tr-TR" dirty="0" err="1"/>
              <a:t>Regression</a:t>
            </a:r>
            <a:endParaRPr lang="tr-T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tr-TR" dirty="0" err="1"/>
              <a:t>Naive</a:t>
            </a:r>
            <a:r>
              <a:rPr lang="tr-TR" dirty="0"/>
              <a:t> </a:t>
            </a:r>
            <a:r>
              <a:rPr lang="tr-TR" dirty="0" err="1"/>
              <a:t>Bayes</a:t>
            </a:r>
            <a:endParaRPr lang="tr-T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tr-TR" dirty="0" err="1"/>
              <a:t>Neural</a:t>
            </a:r>
            <a:r>
              <a:rPr lang="tr-TR" dirty="0"/>
              <a:t> Networks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MANY PROJECTS THAT MAKE USE OF VISUALIZATIONS</a:t>
            </a:r>
            <a:r>
              <a:rPr lang="tr-TR" dirty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09100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vr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evre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v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88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2000"/>
                <a:satMod val="150000"/>
                <a:lumMod val="15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971C58-AB76-4A2A-B231-5F8CA03CF4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65db1675-51d6-4f7c-ab76-77f76f13c36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057491140101646B14D5AA40EC9EA24" ma:contentTypeVersion="6" ma:contentTypeDescription="Ein neues Dokument erstellen." ma:contentTypeScope="" ma:versionID="6f6f64724bd24078c655996a69ae96fb">
  <xsd:schema xmlns:xsd="http://www.w3.org/2001/XMLSchema" xmlns:xs="http://www.w3.org/2001/XMLSchema" xmlns:p="http://schemas.microsoft.com/office/2006/metadata/properties" xmlns:ns3="65db1675-51d6-4f7c-ab76-77f76f13c360" xmlns:ns4="43311b46-e509-45f3-8473-4845c07f0d53" targetNamespace="http://schemas.microsoft.com/office/2006/metadata/properties" ma:root="true" ma:fieldsID="b75a0ed2b2f0596b0c97b0e307d1abab" ns3:_="" ns4:_="">
    <xsd:import namespace="65db1675-51d6-4f7c-ab76-77f76f13c360"/>
    <xsd:import namespace="43311b46-e509-45f3-8473-4845c07f0d5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db1675-51d6-4f7c-ab76-77f76f13c3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311b46-e509-45f3-8473-4845c07f0d53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Freigabehinweis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5F5FEC-37D8-4199-9310-E29BAD694DAC}">
  <ds:schemaRefs>
    <ds:schemaRef ds:uri="43311b46-e509-45f3-8473-4845c07f0d53"/>
    <ds:schemaRef ds:uri="65db1675-51d6-4f7c-ab76-77f76f13c36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2FBC287-E297-4F85-9250-27C8BFA0BB64}">
  <ds:schemaRefs>
    <ds:schemaRef ds:uri="43311b46-e509-45f3-8473-4845c07f0d53"/>
    <ds:schemaRef ds:uri="65db1675-51d6-4f7c-ab76-77f76f13c36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3B8CE42-1D2C-44EE-A8E3-020157EF1F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TM04033919[[fn=Devre]]</Template>
  <TotalTime>29</TotalTime>
  <Words>294</Words>
  <Application>Microsoft Office PowerPoint</Application>
  <PresentationFormat>Widescreen</PresentationFormat>
  <Paragraphs>73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Courier New</vt:lpstr>
      <vt:lpstr>Times New Roman</vt:lpstr>
      <vt:lpstr>Tw Cen MT</vt:lpstr>
      <vt:lpstr>Tw Cen MT (Body)</vt:lpstr>
      <vt:lpstr>Wingdings</vt:lpstr>
      <vt:lpstr>Devre</vt:lpstr>
      <vt:lpstr>Movie-Genre-Multi-Label-Text-Classification</vt:lpstr>
      <vt:lpstr>Agenda</vt:lpstr>
      <vt:lpstr>Learnıng Task</vt:lpstr>
      <vt:lpstr>Types of Classıfıcatıon </vt:lpstr>
      <vt:lpstr>Mutlı-label Classıfıcatıon Applıcatıons</vt:lpstr>
      <vt:lpstr>Performance Measure </vt:lpstr>
      <vt:lpstr>PrelImınary Data Analysıs</vt:lpstr>
      <vt:lpstr>PrelImınary Data Analysıs contd.</vt:lpstr>
      <vt:lpstr>Lıterature</vt:lpstr>
      <vt:lpstr>Data PreProcessıng</vt:lpstr>
      <vt:lpstr>Modellıng Text Featurization (vectorization) </vt:lpstr>
      <vt:lpstr>MODELING CONTD. One-vs-rest approach used in based models </vt:lpstr>
      <vt:lpstr>Results</vt:lpstr>
      <vt:lpstr>     Thank you for listening We want you to be positive in  your polarity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ASPECT-BASED SENTIMENT ANALYSIS FOR TURKISH</dc:title>
  <dc:creator>Furkan ÖCALAN</dc:creator>
  <cp:lastModifiedBy>Bayram, Mustafa Tayyip</cp:lastModifiedBy>
  <cp:revision>6</cp:revision>
  <dcterms:created xsi:type="dcterms:W3CDTF">2022-01-14T17:17:34Z</dcterms:created>
  <dcterms:modified xsi:type="dcterms:W3CDTF">2023-02-14T04:00:42Z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0x010100D057491140101646B14D5AA40EC9EA24</vt:lpwstr>
  </property>
</Properties>
</file>

<file path=docProps/thumbnail.jpeg>
</file>